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14">
  <p:sldMasterIdLst>
    <p:sldMasterId id="214748368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7" r:id="rId7"/>
    <p:sldId id="278" r:id="rId8"/>
    <p:sldId id="261" r:id="rId9"/>
    <p:sldId id="264" r:id="rId10"/>
    <p:sldId id="279" r:id="rId11"/>
    <p:sldId id="280" r:id="rId12"/>
    <p:sldId id="272" r:id="rId13"/>
    <p:sldId id="274" r:id="rId14"/>
    <p:sldId id="281" r:id="rId15"/>
    <p:sldId id="282" r:id="rId16"/>
    <p:sldId id="273" r:id="rId17"/>
  </p:sldIdLst>
  <p:sldSz cx="9144000" cy="5143500" type="screen16x9"/>
  <p:notesSz cx="6858000" cy="9144000"/>
  <p:embeddedFontLst>
    <p:embeddedFont>
      <p:font typeface="Assistant" panose="020B0604020202020204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roissant One" panose="020B0604020202020204" charset="0"/>
      <p:regular r:id="rId27"/>
    </p:embeddedFont>
    <p:embeddedFont>
      <p:font typeface="Viga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9" name="Google Shape;29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0" name="Google Shape;30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1975" y="951300"/>
            <a:ext cx="6152400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6350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02025" y="3878300"/>
            <a:ext cx="47721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-7448" y="2498252"/>
            <a:ext cx="244040" cy="506961"/>
            <a:chOff x="2551300" y="238325"/>
            <a:chExt cx="2510700" cy="5215650"/>
          </a:xfrm>
        </p:grpSpPr>
        <p:sp>
          <p:nvSpPr>
            <p:cNvPr id="13" name="Google Shape;13;p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901995">
            <a:off x="200693" y="1469833"/>
            <a:ext cx="364166" cy="378068"/>
            <a:chOff x="1294100" y="238325"/>
            <a:chExt cx="5024325" cy="5216125"/>
          </a:xfrm>
        </p:grpSpPr>
        <p:sp>
          <p:nvSpPr>
            <p:cNvPr id="20" name="Google Shape;20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731410">
            <a:off x="6877309" y="3195771"/>
            <a:ext cx="295049" cy="306312"/>
            <a:chOff x="1294100" y="238325"/>
            <a:chExt cx="5024325" cy="5216125"/>
          </a:xfrm>
        </p:grpSpPr>
        <p:sp>
          <p:nvSpPr>
            <p:cNvPr id="31" name="Google Shape;31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 rot="-731410" flipH="1">
            <a:off x="235301" y="4285158"/>
            <a:ext cx="295049" cy="306312"/>
            <a:chOff x="1294100" y="238325"/>
            <a:chExt cx="5024325" cy="5216125"/>
          </a:xfrm>
        </p:grpSpPr>
        <p:sp>
          <p:nvSpPr>
            <p:cNvPr id="42" name="Google Shape;42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900079">
            <a:off x="8041292" y="2149721"/>
            <a:ext cx="397922" cy="413112"/>
            <a:chOff x="1294100" y="238325"/>
            <a:chExt cx="5024325" cy="5216125"/>
          </a:xfrm>
        </p:grpSpPr>
        <p:sp>
          <p:nvSpPr>
            <p:cNvPr id="53" name="Google Shape;53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2"/>
          <p:cNvGrpSpPr/>
          <p:nvPr/>
        </p:nvGrpSpPr>
        <p:grpSpPr>
          <a:xfrm rot="900079" flipH="1">
            <a:off x="8558495" y="1519477"/>
            <a:ext cx="397922" cy="413112"/>
            <a:chOff x="1294100" y="238325"/>
            <a:chExt cx="5024325" cy="5216125"/>
          </a:xfrm>
        </p:grpSpPr>
        <p:sp>
          <p:nvSpPr>
            <p:cNvPr id="64" name="Google Shape;64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729055">
            <a:off x="8157971" y="3562279"/>
            <a:ext cx="322245" cy="334546"/>
            <a:chOff x="1294100" y="238325"/>
            <a:chExt cx="5024325" cy="5216125"/>
          </a:xfrm>
        </p:grpSpPr>
        <p:sp>
          <p:nvSpPr>
            <p:cNvPr id="75" name="Google Shape;75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8925901" y="2417689"/>
            <a:ext cx="218180" cy="453240"/>
            <a:chOff x="2551300" y="238325"/>
            <a:chExt cx="2510700" cy="5215650"/>
          </a:xfrm>
        </p:grpSpPr>
        <p:sp>
          <p:nvSpPr>
            <p:cNvPr id="86" name="Google Shape;86;p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-901995">
            <a:off x="5810137" y="4118908"/>
            <a:ext cx="364166" cy="378068"/>
            <a:chOff x="1294100" y="238325"/>
            <a:chExt cx="5024325" cy="5216125"/>
          </a:xfrm>
        </p:grpSpPr>
        <p:sp>
          <p:nvSpPr>
            <p:cNvPr id="93" name="Google Shape;93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 rot="901995" flipH="1">
            <a:off x="3001649" y="328945"/>
            <a:ext cx="364166" cy="378068"/>
            <a:chOff x="1294100" y="238325"/>
            <a:chExt cx="5024325" cy="5216125"/>
          </a:xfrm>
        </p:grpSpPr>
        <p:sp>
          <p:nvSpPr>
            <p:cNvPr id="104" name="Google Shape;104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 rot="-731410" flipH="1">
            <a:off x="2634776" y="1062233"/>
            <a:ext cx="295049" cy="306312"/>
            <a:chOff x="1294100" y="238325"/>
            <a:chExt cx="5024325" cy="5216125"/>
          </a:xfrm>
        </p:grpSpPr>
        <p:sp>
          <p:nvSpPr>
            <p:cNvPr id="115" name="Google Shape;115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 rot="731410">
            <a:off x="1598971" y="413771"/>
            <a:ext cx="295049" cy="306312"/>
            <a:chOff x="1294100" y="238325"/>
            <a:chExt cx="5024325" cy="5216125"/>
          </a:xfrm>
        </p:grpSpPr>
        <p:sp>
          <p:nvSpPr>
            <p:cNvPr id="126" name="Google Shape;126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2"/>
          <p:cNvGrpSpPr/>
          <p:nvPr/>
        </p:nvGrpSpPr>
        <p:grpSpPr>
          <a:xfrm rot="-457113">
            <a:off x="2669779" y="4430219"/>
            <a:ext cx="397922" cy="413112"/>
            <a:chOff x="1294100" y="238325"/>
            <a:chExt cx="5024325" cy="5216125"/>
          </a:xfrm>
        </p:grpSpPr>
        <p:sp>
          <p:nvSpPr>
            <p:cNvPr id="137" name="Google Shape;137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"/>
          <p:cNvGrpSpPr/>
          <p:nvPr/>
        </p:nvGrpSpPr>
        <p:grpSpPr>
          <a:xfrm rot="900723" flipH="1">
            <a:off x="1079161" y="4655172"/>
            <a:ext cx="321995" cy="334287"/>
            <a:chOff x="1294100" y="238325"/>
            <a:chExt cx="5024325" cy="5216125"/>
          </a:xfrm>
        </p:grpSpPr>
        <p:sp>
          <p:nvSpPr>
            <p:cNvPr id="148" name="Google Shape;148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"/>
          <p:cNvGrpSpPr/>
          <p:nvPr/>
        </p:nvGrpSpPr>
        <p:grpSpPr>
          <a:xfrm rot="1440470">
            <a:off x="783270" y="3840693"/>
            <a:ext cx="322308" cy="334612"/>
            <a:chOff x="1294100" y="238325"/>
            <a:chExt cx="5024325" cy="5216125"/>
          </a:xfrm>
        </p:grpSpPr>
        <p:sp>
          <p:nvSpPr>
            <p:cNvPr id="159" name="Google Shape;159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"/>
          <p:cNvGrpSpPr/>
          <p:nvPr/>
        </p:nvGrpSpPr>
        <p:grpSpPr>
          <a:xfrm rot="399266" flipH="1">
            <a:off x="7222049" y="743209"/>
            <a:ext cx="364205" cy="378108"/>
            <a:chOff x="1294100" y="238325"/>
            <a:chExt cx="5024325" cy="5216125"/>
          </a:xfrm>
        </p:grpSpPr>
        <p:sp>
          <p:nvSpPr>
            <p:cNvPr id="170" name="Google Shape;170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 rot="901995" flipH="1">
            <a:off x="998674" y="2779045"/>
            <a:ext cx="364166" cy="378068"/>
            <a:chOff x="1294100" y="238325"/>
            <a:chExt cx="5024325" cy="5216125"/>
          </a:xfrm>
        </p:grpSpPr>
        <p:sp>
          <p:nvSpPr>
            <p:cNvPr id="181" name="Google Shape;181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2"/>
          <p:cNvGrpSpPr/>
          <p:nvPr/>
        </p:nvGrpSpPr>
        <p:grpSpPr>
          <a:xfrm rot="-1656782">
            <a:off x="1598893" y="1505651"/>
            <a:ext cx="294849" cy="306104"/>
            <a:chOff x="1294100" y="238325"/>
            <a:chExt cx="5024325" cy="5216125"/>
          </a:xfrm>
        </p:grpSpPr>
        <p:sp>
          <p:nvSpPr>
            <p:cNvPr id="192" name="Google Shape;192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"/>
          <p:cNvGrpSpPr/>
          <p:nvPr/>
        </p:nvGrpSpPr>
        <p:grpSpPr>
          <a:xfrm rot="-230289" flipH="1">
            <a:off x="2096752" y="2940373"/>
            <a:ext cx="397814" cy="413000"/>
            <a:chOff x="1294100" y="238325"/>
            <a:chExt cx="5024325" cy="5216125"/>
          </a:xfrm>
        </p:grpSpPr>
        <p:sp>
          <p:nvSpPr>
            <p:cNvPr id="203" name="Google Shape;203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2"/>
          <p:cNvGrpSpPr/>
          <p:nvPr/>
        </p:nvGrpSpPr>
        <p:grpSpPr>
          <a:xfrm rot="768256">
            <a:off x="6621209" y="244557"/>
            <a:ext cx="294720" cy="305971"/>
            <a:chOff x="1294100" y="238325"/>
            <a:chExt cx="5024325" cy="5216125"/>
          </a:xfrm>
        </p:grpSpPr>
        <p:sp>
          <p:nvSpPr>
            <p:cNvPr id="214" name="Google Shape;214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2"/>
          <p:cNvSpPr/>
          <p:nvPr/>
        </p:nvSpPr>
        <p:spPr>
          <a:xfrm>
            <a:off x="947324" y="0"/>
            <a:ext cx="491627" cy="287203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"/>
          <p:cNvGrpSpPr/>
          <p:nvPr/>
        </p:nvGrpSpPr>
        <p:grpSpPr>
          <a:xfrm rot="-230289" flipH="1">
            <a:off x="7620302" y="4492948"/>
            <a:ext cx="397814" cy="413000"/>
            <a:chOff x="1294100" y="238325"/>
            <a:chExt cx="5024325" cy="5216125"/>
          </a:xfrm>
        </p:grpSpPr>
        <p:sp>
          <p:nvSpPr>
            <p:cNvPr id="226" name="Google Shape;226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2"/>
          <p:cNvGrpSpPr/>
          <p:nvPr/>
        </p:nvGrpSpPr>
        <p:grpSpPr>
          <a:xfrm>
            <a:off x="1682837" y="4107017"/>
            <a:ext cx="294928" cy="306187"/>
            <a:chOff x="1294100" y="238325"/>
            <a:chExt cx="5024325" cy="5216125"/>
          </a:xfrm>
        </p:grpSpPr>
        <p:sp>
          <p:nvSpPr>
            <p:cNvPr id="237" name="Google Shape;237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2"/>
          <p:cNvGrpSpPr/>
          <p:nvPr/>
        </p:nvGrpSpPr>
        <p:grpSpPr>
          <a:xfrm rot="1525934" flipH="1">
            <a:off x="495647" y="608715"/>
            <a:ext cx="397787" cy="412973"/>
            <a:chOff x="1294100" y="238325"/>
            <a:chExt cx="5024325" cy="5216125"/>
          </a:xfrm>
        </p:grpSpPr>
        <p:sp>
          <p:nvSpPr>
            <p:cNvPr id="248" name="Google Shape;248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2"/>
          <p:cNvGrpSpPr/>
          <p:nvPr/>
        </p:nvGrpSpPr>
        <p:grpSpPr>
          <a:xfrm rot="731410">
            <a:off x="4282821" y="4395221"/>
            <a:ext cx="295049" cy="306312"/>
            <a:chOff x="1294100" y="238325"/>
            <a:chExt cx="5024325" cy="5216125"/>
          </a:xfrm>
        </p:grpSpPr>
        <p:sp>
          <p:nvSpPr>
            <p:cNvPr id="259" name="Google Shape;259;p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"/>
          <p:cNvSpPr/>
          <p:nvPr/>
        </p:nvSpPr>
        <p:spPr>
          <a:xfrm rot="-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2"/>
          <p:cNvSpPr txBox="1">
            <a:spLocks noGrp="1"/>
          </p:cNvSpPr>
          <p:nvPr>
            <p:ph type="title"/>
          </p:nvPr>
        </p:nvSpPr>
        <p:spPr>
          <a:xfrm>
            <a:off x="914700" y="539500"/>
            <a:ext cx="7314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12"/>
          <p:cNvSpPr txBox="1">
            <a:spLocks noGrp="1"/>
          </p:cNvSpPr>
          <p:nvPr>
            <p:ph type="subTitle" idx="1"/>
          </p:nvPr>
        </p:nvSpPr>
        <p:spPr>
          <a:xfrm>
            <a:off x="2688275" y="3347400"/>
            <a:ext cx="23124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12"/>
          <p:cNvSpPr txBox="1">
            <a:spLocks noGrp="1"/>
          </p:cNvSpPr>
          <p:nvPr>
            <p:ph type="subTitle" idx="2"/>
          </p:nvPr>
        </p:nvSpPr>
        <p:spPr>
          <a:xfrm>
            <a:off x="2688275" y="2995500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851" name="Google Shape;851;p12"/>
          <p:cNvSpPr txBox="1">
            <a:spLocks noGrp="1"/>
          </p:cNvSpPr>
          <p:nvPr>
            <p:ph type="subTitle" idx="3"/>
          </p:nvPr>
        </p:nvSpPr>
        <p:spPr>
          <a:xfrm>
            <a:off x="5826975" y="3347400"/>
            <a:ext cx="23124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2" name="Google Shape;852;p12"/>
          <p:cNvSpPr txBox="1">
            <a:spLocks noGrp="1"/>
          </p:cNvSpPr>
          <p:nvPr>
            <p:ph type="subTitle" idx="4"/>
          </p:nvPr>
        </p:nvSpPr>
        <p:spPr>
          <a:xfrm>
            <a:off x="5826974" y="2995500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pic>
        <p:nvPicPr>
          <p:cNvPr id="853" name="Google Shape;853;p12"/>
          <p:cNvPicPr preferRelativeResize="0"/>
          <p:nvPr/>
        </p:nvPicPr>
        <p:blipFill rotWithShape="1">
          <a:blip r:embed="rId3">
            <a:alphaModFix/>
          </a:blip>
          <a:srcRect l="4893" t="42230" r="58287" b="13498"/>
          <a:stretch/>
        </p:blipFill>
        <p:spPr>
          <a:xfrm>
            <a:off x="-7800" y="1538300"/>
            <a:ext cx="4324449" cy="3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"/>
          <p:cNvSpPr/>
          <p:nvPr/>
        </p:nvSpPr>
        <p:spPr>
          <a:xfrm rot="-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13"/>
          <p:cNvGrpSpPr/>
          <p:nvPr/>
        </p:nvGrpSpPr>
        <p:grpSpPr>
          <a:xfrm>
            <a:off x="0" y="-30099"/>
            <a:ext cx="9143998" cy="5173600"/>
            <a:chOff x="0" y="-30099"/>
            <a:chExt cx="9143998" cy="5173600"/>
          </a:xfrm>
        </p:grpSpPr>
        <p:pic>
          <p:nvPicPr>
            <p:cNvPr id="857" name="Google Shape;857;p13"/>
            <p:cNvPicPr preferRelativeResize="0"/>
            <p:nvPr/>
          </p:nvPicPr>
          <p:blipFill rotWithShape="1">
            <a:blip r:embed="rId3">
              <a:alphaModFix/>
            </a:blip>
            <a:srcRect l="3636" t="14921" r="53120" b="55030"/>
            <a:stretch/>
          </p:blipFill>
          <p:spPr>
            <a:xfrm>
              <a:off x="0" y="0"/>
              <a:ext cx="3954473" cy="1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13"/>
            <p:cNvPicPr preferRelativeResize="0"/>
            <p:nvPr/>
          </p:nvPicPr>
          <p:blipFill rotWithShape="1">
            <a:blip r:embed="rId3">
              <a:alphaModFix/>
            </a:blip>
            <a:srcRect l="6658" t="16273" r="50097" b="53679"/>
            <a:stretch/>
          </p:blipFill>
          <p:spPr>
            <a:xfrm flipH="1">
              <a:off x="5189525" y="0"/>
              <a:ext cx="3954473" cy="1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13"/>
            <p:cNvPicPr preferRelativeResize="0"/>
            <p:nvPr/>
          </p:nvPicPr>
          <p:blipFill rotWithShape="1">
            <a:blip r:embed="rId3">
              <a:alphaModFix/>
            </a:blip>
            <a:srcRect l="22715" t="14683" r="67702" b="78781"/>
            <a:stretch/>
          </p:blipFill>
          <p:spPr>
            <a:xfrm>
              <a:off x="3906850" y="0"/>
              <a:ext cx="1282673" cy="60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13"/>
            <p:cNvPicPr preferRelativeResize="0"/>
            <p:nvPr/>
          </p:nvPicPr>
          <p:blipFill rotWithShape="1">
            <a:blip r:embed="rId3">
              <a:alphaModFix/>
            </a:blip>
            <a:srcRect l="15631" t="21606" r="72390" b="61566"/>
            <a:stretch/>
          </p:blipFill>
          <p:spPr>
            <a:xfrm rot="859422">
              <a:off x="3503600" y="356149"/>
              <a:ext cx="812826" cy="791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13"/>
            <p:cNvPicPr preferRelativeResize="0"/>
            <p:nvPr/>
          </p:nvPicPr>
          <p:blipFill rotWithShape="1">
            <a:blip r:embed="rId3">
              <a:alphaModFix/>
            </a:blip>
            <a:srcRect l="15631" t="21606" r="72390" b="61566"/>
            <a:stretch/>
          </p:blipFill>
          <p:spPr>
            <a:xfrm rot="-2700000">
              <a:off x="4829347" y="207143"/>
              <a:ext cx="998930" cy="791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3"/>
            <p:cNvPicPr preferRelativeResize="0"/>
            <p:nvPr/>
          </p:nvPicPr>
          <p:blipFill rotWithShape="1">
            <a:blip r:embed="rId3">
              <a:alphaModFix/>
            </a:blip>
            <a:srcRect l="3636" t="14921" r="53120" b="55030"/>
            <a:stretch/>
          </p:blipFill>
          <p:spPr>
            <a:xfrm rot="10800000">
              <a:off x="5189525" y="3208401"/>
              <a:ext cx="3954473" cy="1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3"/>
            <p:cNvPicPr preferRelativeResize="0"/>
            <p:nvPr/>
          </p:nvPicPr>
          <p:blipFill rotWithShape="1">
            <a:blip r:embed="rId3">
              <a:alphaModFix/>
            </a:blip>
            <a:srcRect l="6658" t="16273" r="50097" b="53679"/>
            <a:stretch/>
          </p:blipFill>
          <p:spPr>
            <a:xfrm rot="10800000" flipH="1">
              <a:off x="0" y="3208401"/>
              <a:ext cx="3954473" cy="1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13"/>
            <p:cNvPicPr preferRelativeResize="0"/>
            <p:nvPr/>
          </p:nvPicPr>
          <p:blipFill rotWithShape="1">
            <a:blip r:embed="rId3">
              <a:alphaModFix/>
            </a:blip>
            <a:srcRect l="22715" t="14683" r="67702" b="78781"/>
            <a:stretch/>
          </p:blipFill>
          <p:spPr>
            <a:xfrm rot="10800000">
              <a:off x="3954475" y="4506903"/>
              <a:ext cx="1282673" cy="60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3"/>
            <p:cNvPicPr preferRelativeResize="0"/>
            <p:nvPr/>
          </p:nvPicPr>
          <p:blipFill rotWithShape="1">
            <a:blip r:embed="rId3">
              <a:alphaModFix/>
            </a:blip>
            <a:srcRect l="15631" t="21606" r="72390" b="61566"/>
            <a:stretch/>
          </p:blipFill>
          <p:spPr>
            <a:xfrm rot="-9940578">
              <a:off x="4827572" y="3965627"/>
              <a:ext cx="812826" cy="791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13"/>
            <p:cNvPicPr preferRelativeResize="0"/>
            <p:nvPr/>
          </p:nvPicPr>
          <p:blipFill rotWithShape="1">
            <a:blip r:embed="rId3">
              <a:alphaModFix/>
            </a:blip>
            <a:srcRect l="15631" t="21606" r="72390" b="61566"/>
            <a:stretch/>
          </p:blipFill>
          <p:spPr>
            <a:xfrm rot="8100000">
              <a:off x="3315721" y="4114618"/>
              <a:ext cx="998930" cy="7916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13"/>
          <p:cNvSpPr txBox="1">
            <a:spLocks noGrp="1"/>
          </p:cNvSpPr>
          <p:nvPr>
            <p:ph type="ctrTitle"/>
          </p:nvPr>
        </p:nvSpPr>
        <p:spPr>
          <a:xfrm>
            <a:off x="836600" y="1328750"/>
            <a:ext cx="74709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868" name="Google Shape;868;p13"/>
          <p:cNvPicPr preferRelativeResize="0"/>
          <p:nvPr/>
        </p:nvPicPr>
        <p:blipFill rotWithShape="1">
          <a:blip r:embed="rId4">
            <a:alphaModFix/>
          </a:blip>
          <a:srcRect t="48031" r="20571" b="23680"/>
          <a:stretch/>
        </p:blipFill>
        <p:spPr>
          <a:xfrm>
            <a:off x="293900" y="3275950"/>
            <a:ext cx="8410025" cy="18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"/>
          <p:cNvSpPr txBox="1">
            <a:spLocks noGrp="1"/>
          </p:cNvSpPr>
          <p:nvPr>
            <p:ph type="title"/>
          </p:nvPr>
        </p:nvSpPr>
        <p:spPr>
          <a:xfrm>
            <a:off x="1027100" y="585800"/>
            <a:ext cx="70899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871" name="Google Shape;871;p14"/>
          <p:cNvPicPr preferRelativeResize="0"/>
          <p:nvPr/>
        </p:nvPicPr>
        <p:blipFill rotWithShape="1">
          <a:blip r:embed="rId3">
            <a:alphaModFix/>
          </a:blip>
          <a:srcRect l="3502" t="47439" r="66380" b="19907"/>
          <a:stretch/>
        </p:blipFill>
        <p:spPr>
          <a:xfrm>
            <a:off x="-7800" y="3576650"/>
            <a:ext cx="2065326" cy="15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4"/>
          <p:cNvPicPr preferRelativeResize="0"/>
          <p:nvPr/>
        </p:nvPicPr>
        <p:blipFill rotWithShape="1">
          <a:blip r:embed="rId3">
            <a:alphaModFix/>
          </a:blip>
          <a:srcRect l="3502" t="43433" r="66380" b="21109"/>
          <a:stretch/>
        </p:blipFill>
        <p:spPr>
          <a:xfrm flipH="1">
            <a:off x="7078674" y="3443300"/>
            <a:ext cx="2065326" cy="1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5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5"/>
          <p:cNvSpPr txBox="1">
            <a:spLocks noGrp="1"/>
          </p:cNvSpPr>
          <p:nvPr>
            <p:ph type="title" hasCustomPrompt="1"/>
          </p:nvPr>
        </p:nvSpPr>
        <p:spPr>
          <a:xfrm>
            <a:off x="1430550" y="1809375"/>
            <a:ext cx="62829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6" name="Google Shape;876;p15"/>
          <p:cNvSpPr txBox="1">
            <a:spLocks noGrp="1"/>
          </p:cNvSpPr>
          <p:nvPr>
            <p:ph type="subTitle" idx="1"/>
          </p:nvPr>
        </p:nvSpPr>
        <p:spPr>
          <a:xfrm>
            <a:off x="1430550" y="2901225"/>
            <a:ext cx="6282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5"/>
          <p:cNvSpPr/>
          <p:nvPr/>
        </p:nvSpPr>
        <p:spPr>
          <a:xfrm rot="-5400000" flipH="1">
            <a:off x="8817125" y="2810907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5"/>
          <p:cNvSpPr/>
          <p:nvPr/>
        </p:nvSpPr>
        <p:spPr>
          <a:xfrm rot="5400000">
            <a:off x="8817086" y="260791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15"/>
          <p:cNvGrpSpPr/>
          <p:nvPr/>
        </p:nvGrpSpPr>
        <p:grpSpPr>
          <a:xfrm rot="-4981329">
            <a:off x="8610901" y="1161940"/>
            <a:ext cx="363945" cy="377838"/>
            <a:chOff x="1294100" y="238325"/>
            <a:chExt cx="5024325" cy="5216125"/>
          </a:xfrm>
        </p:grpSpPr>
        <p:sp>
          <p:nvSpPr>
            <p:cNvPr id="880" name="Google Shape;880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15"/>
          <p:cNvGrpSpPr/>
          <p:nvPr/>
        </p:nvGrpSpPr>
        <p:grpSpPr>
          <a:xfrm rot="4498005">
            <a:off x="438270" y="3177583"/>
            <a:ext cx="364166" cy="378068"/>
            <a:chOff x="1294100" y="238325"/>
            <a:chExt cx="5024325" cy="5216125"/>
          </a:xfrm>
        </p:grpSpPr>
        <p:sp>
          <p:nvSpPr>
            <p:cNvPr id="891" name="Google Shape;891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15"/>
          <p:cNvGrpSpPr/>
          <p:nvPr/>
        </p:nvGrpSpPr>
        <p:grpSpPr>
          <a:xfrm rot="-881904" flipH="1">
            <a:off x="7990432" y="4320594"/>
            <a:ext cx="421778" cy="396887"/>
            <a:chOff x="1294100" y="238325"/>
            <a:chExt cx="5024325" cy="5216125"/>
          </a:xfrm>
        </p:grpSpPr>
        <p:sp>
          <p:nvSpPr>
            <p:cNvPr id="902" name="Google Shape;902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15"/>
          <p:cNvGrpSpPr/>
          <p:nvPr/>
        </p:nvGrpSpPr>
        <p:grpSpPr>
          <a:xfrm rot="-6391301">
            <a:off x="8053799" y="218530"/>
            <a:ext cx="295052" cy="306315"/>
            <a:chOff x="1294100" y="238325"/>
            <a:chExt cx="5024325" cy="5216125"/>
          </a:xfrm>
        </p:grpSpPr>
        <p:sp>
          <p:nvSpPr>
            <p:cNvPr id="913" name="Google Shape;913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5"/>
          <p:cNvGrpSpPr/>
          <p:nvPr/>
        </p:nvGrpSpPr>
        <p:grpSpPr>
          <a:xfrm rot="-1295038" flipH="1">
            <a:off x="291283" y="4398948"/>
            <a:ext cx="295015" cy="306277"/>
            <a:chOff x="1294100" y="238325"/>
            <a:chExt cx="5024325" cy="5216125"/>
          </a:xfrm>
        </p:grpSpPr>
        <p:sp>
          <p:nvSpPr>
            <p:cNvPr id="924" name="Google Shape;924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15"/>
          <p:cNvSpPr/>
          <p:nvPr/>
        </p:nvSpPr>
        <p:spPr>
          <a:xfrm rot="10800000">
            <a:off x="254818" y="-3"/>
            <a:ext cx="368127" cy="167332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5"/>
          <p:cNvSpPr/>
          <p:nvPr/>
        </p:nvSpPr>
        <p:spPr>
          <a:xfrm rot="-5400000" flipH="1">
            <a:off x="-101249" y="2309566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15"/>
          <p:cNvGrpSpPr/>
          <p:nvPr/>
        </p:nvGrpSpPr>
        <p:grpSpPr>
          <a:xfrm rot="-5400000" flipH="1">
            <a:off x="8528320" y="4835993"/>
            <a:ext cx="199852" cy="415166"/>
            <a:chOff x="2551300" y="238325"/>
            <a:chExt cx="2510700" cy="5215650"/>
          </a:xfrm>
        </p:grpSpPr>
        <p:sp>
          <p:nvSpPr>
            <p:cNvPr id="937" name="Google Shape;937;p15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15"/>
          <p:cNvGrpSpPr/>
          <p:nvPr/>
        </p:nvGrpSpPr>
        <p:grpSpPr>
          <a:xfrm rot="-1838284">
            <a:off x="8279995" y="3704642"/>
            <a:ext cx="363801" cy="377689"/>
            <a:chOff x="1294100" y="238325"/>
            <a:chExt cx="5024325" cy="5216125"/>
          </a:xfrm>
        </p:grpSpPr>
        <p:sp>
          <p:nvSpPr>
            <p:cNvPr id="944" name="Google Shape;944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15"/>
          <p:cNvGrpSpPr/>
          <p:nvPr/>
        </p:nvGrpSpPr>
        <p:grpSpPr>
          <a:xfrm rot="-3857540" flipH="1">
            <a:off x="8418028" y="1879237"/>
            <a:ext cx="420451" cy="436501"/>
            <a:chOff x="1294100" y="238325"/>
            <a:chExt cx="5024325" cy="5216125"/>
          </a:xfrm>
        </p:grpSpPr>
        <p:sp>
          <p:nvSpPr>
            <p:cNvPr id="955" name="Google Shape;955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15"/>
          <p:cNvGrpSpPr/>
          <p:nvPr/>
        </p:nvGrpSpPr>
        <p:grpSpPr>
          <a:xfrm rot="3410141">
            <a:off x="112290" y="1315557"/>
            <a:ext cx="653020" cy="677949"/>
            <a:chOff x="1294100" y="238325"/>
            <a:chExt cx="5024325" cy="5216125"/>
          </a:xfrm>
        </p:grpSpPr>
        <p:sp>
          <p:nvSpPr>
            <p:cNvPr id="966" name="Google Shape;966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15"/>
          <p:cNvGrpSpPr/>
          <p:nvPr/>
        </p:nvGrpSpPr>
        <p:grpSpPr>
          <a:xfrm rot="4981329" flipH="1">
            <a:off x="362251" y="447565"/>
            <a:ext cx="363945" cy="377838"/>
            <a:chOff x="1294100" y="238325"/>
            <a:chExt cx="5024325" cy="5216125"/>
          </a:xfrm>
        </p:grpSpPr>
        <p:sp>
          <p:nvSpPr>
            <p:cNvPr id="977" name="Google Shape;977;p1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"/>
          <p:cNvSpPr/>
          <p:nvPr/>
        </p:nvSpPr>
        <p:spPr>
          <a:xfrm>
            <a:off x="11125" y="-475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17"/>
          <p:cNvPicPr preferRelativeResize="0"/>
          <p:nvPr/>
        </p:nvPicPr>
        <p:blipFill rotWithShape="1">
          <a:blip r:embed="rId3">
            <a:alphaModFix/>
          </a:blip>
          <a:srcRect l="56966" t="14716" r="26256" b="12284"/>
          <a:stretch/>
        </p:blipFill>
        <p:spPr>
          <a:xfrm>
            <a:off x="7439025" y="0"/>
            <a:ext cx="17049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7"/>
          <p:cNvPicPr preferRelativeResize="0"/>
          <p:nvPr/>
        </p:nvPicPr>
        <p:blipFill rotWithShape="1">
          <a:blip r:embed="rId3">
            <a:alphaModFix/>
          </a:blip>
          <a:srcRect l="32414" t="14716" r="54920" b="12284"/>
          <a:stretch/>
        </p:blipFill>
        <p:spPr>
          <a:xfrm>
            <a:off x="-12" y="0"/>
            <a:ext cx="12871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7"/>
          <p:cNvSpPr txBox="1">
            <a:spLocks noGrp="1"/>
          </p:cNvSpPr>
          <p:nvPr>
            <p:ph type="title" idx="2"/>
          </p:nvPr>
        </p:nvSpPr>
        <p:spPr>
          <a:xfrm>
            <a:off x="1236865" y="2751625"/>
            <a:ext cx="778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BD9D7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4" name="Google Shape;994;p17"/>
          <p:cNvSpPr txBox="1">
            <a:spLocks noGrp="1"/>
          </p:cNvSpPr>
          <p:nvPr>
            <p:ph type="subTitle" idx="1"/>
          </p:nvPr>
        </p:nvSpPr>
        <p:spPr>
          <a:xfrm>
            <a:off x="640250" y="3639450"/>
            <a:ext cx="1969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5" name="Google Shape;995;p17"/>
          <p:cNvSpPr txBox="1">
            <a:spLocks noGrp="1"/>
          </p:cNvSpPr>
          <p:nvPr>
            <p:ph type="subTitle" idx="3"/>
          </p:nvPr>
        </p:nvSpPr>
        <p:spPr>
          <a:xfrm>
            <a:off x="640344" y="3322975"/>
            <a:ext cx="1969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6" name="Google Shape;996;p17"/>
          <p:cNvSpPr txBox="1">
            <a:spLocks noGrp="1"/>
          </p:cNvSpPr>
          <p:nvPr>
            <p:ph type="title" idx="4"/>
          </p:nvPr>
        </p:nvSpPr>
        <p:spPr>
          <a:xfrm>
            <a:off x="5160262" y="2751625"/>
            <a:ext cx="778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A5886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7" name="Google Shape;997;p17"/>
          <p:cNvSpPr txBox="1">
            <a:spLocks noGrp="1"/>
          </p:cNvSpPr>
          <p:nvPr>
            <p:ph type="subTitle" idx="5"/>
          </p:nvPr>
        </p:nvSpPr>
        <p:spPr>
          <a:xfrm>
            <a:off x="4564649" y="3639450"/>
            <a:ext cx="1969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8" name="Google Shape;998;p17"/>
          <p:cNvSpPr txBox="1">
            <a:spLocks noGrp="1"/>
          </p:cNvSpPr>
          <p:nvPr>
            <p:ph type="subTitle" idx="6"/>
          </p:nvPr>
        </p:nvSpPr>
        <p:spPr>
          <a:xfrm>
            <a:off x="4564656" y="3322975"/>
            <a:ext cx="1969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p17"/>
          <p:cNvSpPr txBox="1">
            <a:spLocks noGrp="1"/>
          </p:cNvSpPr>
          <p:nvPr>
            <p:ph type="title" idx="7"/>
          </p:nvPr>
        </p:nvSpPr>
        <p:spPr>
          <a:xfrm>
            <a:off x="3190752" y="2751625"/>
            <a:ext cx="778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C0956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0" name="Google Shape;1000;p17"/>
          <p:cNvSpPr txBox="1">
            <a:spLocks noGrp="1"/>
          </p:cNvSpPr>
          <p:nvPr>
            <p:ph type="subTitle" idx="8"/>
          </p:nvPr>
        </p:nvSpPr>
        <p:spPr>
          <a:xfrm>
            <a:off x="2595163" y="3643826"/>
            <a:ext cx="1969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1" name="Google Shape;1001;p17"/>
          <p:cNvSpPr txBox="1">
            <a:spLocks noGrp="1"/>
          </p:cNvSpPr>
          <p:nvPr>
            <p:ph type="subTitle" idx="9"/>
          </p:nvPr>
        </p:nvSpPr>
        <p:spPr>
          <a:xfrm>
            <a:off x="2595156" y="3322975"/>
            <a:ext cx="1969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2" name="Google Shape;1002;p17"/>
          <p:cNvSpPr txBox="1">
            <a:spLocks noGrp="1"/>
          </p:cNvSpPr>
          <p:nvPr>
            <p:ph type="title" idx="13"/>
          </p:nvPr>
        </p:nvSpPr>
        <p:spPr>
          <a:xfrm>
            <a:off x="7129653" y="2751675"/>
            <a:ext cx="778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886F5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3" name="Google Shape;1003;p17"/>
          <p:cNvSpPr txBox="1">
            <a:spLocks noGrp="1"/>
          </p:cNvSpPr>
          <p:nvPr>
            <p:ph type="subTitle" idx="14"/>
          </p:nvPr>
        </p:nvSpPr>
        <p:spPr>
          <a:xfrm>
            <a:off x="6534150" y="3643826"/>
            <a:ext cx="1969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17"/>
          <p:cNvSpPr txBox="1">
            <a:spLocks noGrp="1"/>
          </p:cNvSpPr>
          <p:nvPr>
            <p:ph type="subTitle" idx="15"/>
          </p:nvPr>
        </p:nvSpPr>
        <p:spPr>
          <a:xfrm>
            <a:off x="6534156" y="3322975"/>
            <a:ext cx="1969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8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8"/>
          <p:cNvSpPr txBox="1">
            <a:spLocks noGrp="1"/>
          </p:cNvSpPr>
          <p:nvPr>
            <p:ph type="title"/>
          </p:nvPr>
        </p:nvSpPr>
        <p:spPr>
          <a:xfrm>
            <a:off x="1107250" y="2928850"/>
            <a:ext cx="55713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8" name="Google Shape;1008;p18"/>
          <p:cNvSpPr txBox="1">
            <a:spLocks noGrp="1"/>
          </p:cNvSpPr>
          <p:nvPr>
            <p:ph type="subTitle" idx="1"/>
          </p:nvPr>
        </p:nvSpPr>
        <p:spPr>
          <a:xfrm>
            <a:off x="1107575" y="1222500"/>
            <a:ext cx="5571000" cy="1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9" name="Google Shape;1009;p18"/>
          <p:cNvPicPr preferRelativeResize="0"/>
          <p:nvPr/>
        </p:nvPicPr>
        <p:blipFill rotWithShape="1">
          <a:blip r:embed="rId3">
            <a:alphaModFix/>
          </a:blip>
          <a:srcRect l="4893" t="42230" r="58287" b="13498"/>
          <a:stretch/>
        </p:blipFill>
        <p:spPr>
          <a:xfrm flipH="1">
            <a:off x="4819550" y="1538300"/>
            <a:ext cx="4324449" cy="3605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0" name="Google Shape;1010;p18"/>
          <p:cNvGrpSpPr/>
          <p:nvPr/>
        </p:nvGrpSpPr>
        <p:grpSpPr>
          <a:xfrm rot="-354850" flipH="1">
            <a:off x="452075" y="1232026"/>
            <a:ext cx="492493" cy="511294"/>
            <a:chOff x="1294100" y="238325"/>
            <a:chExt cx="5024325" cy="5216125"/>
          </a:xfrm>
        </p:grpSpPr>
        <p:sp>
          <p:nvSpPr>
            <p:cNvPr id="1011" name="Google Shape;1011;p18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18"/>
          <p:cNvSpPr/>
          <p:nvPr/>
        </p:nvSpPr>
        <p:spPr>
          <a:xfrm rot="4501059">
            <a:off x="-318296" y="611668"/>
            <a:ext cx="775458" cy="352484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18"/>
          <p:cNvGrpSpPr/>
          <p:nvPr/>
        </p:nvGrpSpPr>
        <p:grpSpPr>
          <a:xfrm rot="806246">
            <a:off x="496872" y="220565"/>
            <a:ext cx="652950" cy="677876"/>
            <a:chOff x="1294100" y="238325"/>
            <a:chExt cx="5024325" cy="5216125"/>
          </a:xfrm>
        </p:grpSpPr>
        <p:sp>
          <p:nvSpPr>
            <p:cNvPr id="1023" name="Google Shape;1023;p18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8"/>
          <p:cNvGrpSpPr/>
          <p:nvPr/>
        </p:nvGrpSpPr>
        <p:grpSpPr>
          <a:xfrm rot="-924837">
            <a:off x="1526098" y="715998"/>
            <a:ext cx="349711" cy="363061"/>
            <a:chOff x="1294100" y="238325"/>
            <a:chExt cx="5024325" cy="5216125"/>
          </a:xfrm>
        </p:grpSpPr>
        <p:sp>
          <p:nvSpPr>
            <p:cNvPr id="1034" name="Google Shape;1034;p18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18"/>
          <p:cNvGrpSpPr/>
          <p:nvPr/>
        </p:nvGrpSpPr>
        <p:grpSpPr>
          <a:xfrm rot="356640">
            <a:off x="69852" y="2280277"/>
            <a:ext cx="417253" cy="433181"/>
            <a:chOff x="1294100" y="238325"/>
            <a:chExt cx="5024325" cy="5216125"/>
          </a:xfrm>
        </p:grpSpPr>
        <p:sp>
          <p:nvSpPr>
            <p:cNvPr id="1045" name="Google Shape;1045;p18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p18"/>
          <p:cNvGrpSpPr/>
          <p:nvPr/>
        </p:nvGrpSpPr>
        <p:grpSpPr>
          <a:xfrm rot="-806587" flipH="1">
            <a:off x="937082" y="1823772"/>
            <a:ext cx="553264" cy="574384"/>
            <a:chOff x="1294100" y="238325"/>
            <a:chExt cx="5024325" cy="5216125"/>
          </a:xfrm>
        </p:grpSpPr>
        <p:sp>
          <p:nvSpPr>
            <p:cNvPr id="1056" name="Google Shape;1056;p18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9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9"/>
          <p:cNvSpPr txBox="1">
            <a:spLocks noGrp="1"/>
          </p:cNvSpPr>
          <p:nvPr>
            <p:ph type="title"/>
          </p:nvPr>
        </p:nvSpPr>
        <p:spPr>
          <a:xfrm>
            <a:off x="1487500" y="748825"/>
            <a:ext cx="48291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19"/>
          <p:cNvSpPr txBox="1">
            <a:spLocks noGrp="1"/>
          </p:cNvSpPr>
          <p:nvPr>
            <p:ph type="subTitle" idx="1"/>
          </p:nvPr>
        </p:nvSpPr>
        <p:spPr>
          <a:xfrm>
            <a:off x="1487500" y="1228835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0" name="Google Shape;1070;p19"/>
          <p:cNvSpPr txBox="1">
            <a:spLocks noGrp="1"/>
          </p:cNvSpPr>
          <p:nvPr>
            <p:ph type="title" idx="2"/>
          </p:nvPr>
        </p:nvSpPr>
        <p:spPr>
          <a:xfrm>
            <a:off x="1487500" y="2138320"/>
            <a:ext cx="48291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9"/>
          <p:cNvSpPr txBox="1">
            <a:spLocks noGrp="1"/>
          </p:cNvSpPr>
          <p:nvPr>
            <p:ph type="subTitle" idx="3"/>
          </p:nvPr>
        </p:nvSpPr>
        <p:spPr>
          <a:xfrm>
            <a:off x="1487500" y="2618268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2" name="Google Shape;1072;p19"/>
          <p:cNvSpPr txBox="1">
            <a:spLocks noGrp="1"/>
          </p:cNvSpPr>
          <p:nvPr>
            <p:ph type="title" idx="4"/>
          </p:nvPr>
        </p:nvSpPr>
        <p:spPr>
          <a:xfrm>
            <a:off x="1487500" y="3527815"/>
            <a:ext cx="48291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9"/>
          <p:cNvSpPr txBox="1">
            <a:spLocks noGrp="1"/>
          </p:cNvSpPr>
          <p:nvPr>
            <p:ph type="subTitle" idx="5"/>
          </p:nvPr>
        </p:nvSpPr>
        <p:spPr>
          <a:xfrm>
            <a:off x="1487500" y="4007700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74" name="Google Shape;1074;p19"/>
          <p:cNvPicPr preferRelativeResize="0"/>
          <p:nvPr/>
        </p:nvPicPr>
        <p:blipFill rotWithShape="1">
          <a:blip r:embed="rId3">
            <a:alphaModFix/>
          </a:blip>
          <a:srcRect l="4893" t="42230" r="58287" b="13498"/>
          <a:stretch/>
        </p:blipFill>
        <p:spPr>
          <a:xfrm rot="-5400000" flipH="1">
            <a:off x="5880813" y="295987"/>
            <a:ext cx="3559173" cy="2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9"/>
          <p:cNvPicPr preferRelativeResize="0"/>
          <p:nvPr/>
        </p:nvPicPr>
        <p:blipFill rotWithShape="1">
          <a:blip r:embed="rId4">
            <a:alphaModFix amt="63000"/>
          </a:blip>
          <a:srcRect l="3937" t="45474" r="58054" b="15580"/>
          <a:stretch/>
        </p:blipFill>
        <p:spPr>
          <a:xfrm flipH="1">
            <a:off x="6316598" y="3134807"/>
            <a:ext cx="2827402" cy="2008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6" name="Google Shape;1076;p19"/>
          <p:cNvGrpSpPr/>
          <p:nvPr/>
        </p:nvGrpSpPr>
        <p:grpSpPr>
          <a:xfrm rot="6301995" flipH="1">
            <a:off x="489295" y="1325358"/>
            <a:ext cx="364166" cy="378068"/>
            <a:chOff x="1294100" y="238325"/>
            <a:chExt cx="5024325" cy="5216125"/>
          </a:xfrm>
        </p:grpSpPr>
        <p:sp>
          <p:nvSpPr>
            <p:cNvPr id="1077" name="Google Shape;1077;p1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19"/>
          <p:cNvGrpSpPr/>
          <p:nvPr/>
        </p:nvGrpSpPr>
        <p:grpSpPr>
          <a:xfrm rot="-1295038" flipH="1">
            <a:off x="353358" y="353947"/>
            <a:ext cx="295015" cy="306277"/>
            <a:chOff x="1294100" y="238325"/>
            <a:chExt cx="5024325" cy="5216125"/>
          </a:xfrm>
        </p:grpSpPr>
        <p:sp>
          <p:nvSpPr>
            <p:cNvPr id="1088" name="Google Shape;1088;p1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19"/>
          <p:cNvSpPr/>
          <p:nvPr/>
        </p:nvSpPr>
        <p:spPr>
          <a:xfrm flipH="1">
            <a:off x="203068" y="4976167"/>
            <a:ext cx="368127" cy="167332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9"/>
          <p:cNvSpPr/>
          <p:nvPr/>
        </p:nvSpPr>
        <p:spPr>
          <a:xfrm rot="-5400000" flipH="1">
            <a:off x="-101249" y="2176571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0" name="Google Shape;1100;p19"/>
          <p:cNvGrpSpPr/>
          <p:nvPr/>
        </p:nvGrpSpPr>
        <p:grpSpPr>
          <a:xfrm rot="3410141">
            <a:off x="112290" y="2755241"/>
            <a:ext cx="653020" cy="677949"/>
            <a:chOff x="1294100" y="238325"/>
            <a:chExt cx="5024325" cy="5216125"/>
          </a:xfrm>
        </p:grpSpPr>
        <p:sp>
          <p:nvSpPr>
            <p:cNvPr id="1101" name="Google Shape;1101;p1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19"/>
          <p:cNvGrpSpPr/>
          <p:nvPr/>
        </p:nvGrpSpPr>
        <p:grpSpPr>
          <a:xfrm rot="5818671">
            <a:off x="509576" y="4140643"/>
            <a:ext cx="363945" cy="377838"/>
            <a:chOff x="1294100" y="238325"/>
            <a:chExt cx="5024325" cy="5216125"/>
          </a:xfrm>
        </p:grpSpPr>
        <p:sp>
          <p:nvSpPr>
            <p:cNvPr id="1112" name="Google Shape;1112;p1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0"/>
          <p:cNvSpPr/>
          <p:nvPr/>
        </p:nvSpPr>
        <p:spPr>
          <a:xfrm rot="-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20"/>
          <p:cNvSpPr txBox="1">
            <a:spLocks noGrp="1"/>
          </p:cNvSpPr>
          <p:nvPr>
            <p:ph type="subTitle" idx="1"/>
          </p:nvPr>
        </p:nvSpPr>
        <p:spPr>
          <a:xfrm>
            <a:off x="1219500" y="2757325"/>
            <a:ext cx="23883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5" name="Google Shape;1125;p20"/>
          <p:cNvSpPr txBox="1">
            <a:spLocks noGrp="1"/>
          </p:cNvSpPr>
          <p:nvPr>
            <p:ph type="title"/>
          </p:nvPr>
        </p:nvSpPr>
        <p:spPr>
          <a:xfrm>
            <a:off x="1219505" y="1478300"/>
            <a:ext cx="23883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1126" name="Google Shape;1126;p20"/>
          <p:cNvPicPr preferRelativeResize="0"/>
          <p:nvPr/>
        </p:nvPicPr>
        <p:blipFill rotWithShape="1">
          <a:blip r:embed="rId3">
            <a:alphaModFix/>
          </a:blip>
          <a:srcRect l="56966" t="14716" r="26256" b="12284"/>
          <a:stretch/>
        </p:blipFill>
        <p:spPr>
          <a:xfrm flipH="1">
            <a:off x="-12" y="0"/>
            <a:ext cx="17049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20"/>
          <p:cNvPicPr preferRelativeResize="0"/>
          <p:nvPr/>
        </p:nvPicPr>
        <p:blipFill rotWithShape="1">
          <a:blip r:embed="rId3">
            <a:alphaModFix/>
          </a:blip>
          <a:srcRect l="32414" t="14716" r="54920" b="12284"/>
          <a:stretch/>
        </p:blipFill>
        <p:spPr>
          <a:xfrm flipH="1">
            <a:off x="7856838" y="0"/>
            <a:ext cx="128716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8" name="Google Shape;1128;p20"/>
          <p:cNvGrpSpPr/>
          <p:nvPr/>
        </p:nvGrpSpPr>
        <p:grpSpPr>
          <a:xfrm rot="537871">
            <a:off x="5851672" y="2016997"/>
            <a:ext cx="922174" cy="956863"/>
            <a:chOff x="1294100" y="238325"/>
            <a:chExt cx="5024325" cy="5216125"/>
          </a:xfrm>
        </p:grpSpPr>
        <p:sp>
          <p:nvSpPr>
            <p:cNvPr id="1129" name="Google Shape;1129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20"/>
          <p:cNvGrpSpPr/>
          <p:nvPr/>
        </p:nvGrpSpPr>
        <p:grpSpPr>
          <a:xfrm rot="-159698">
            <a:off x="4005089" y="2651477"/>
            <a:ext cx="973760" cy="1010411"/>
            <a:chOff x="1294100" y="238325"/>
            <a:chExt cx="5024325" cy="5216125"/>
          </a:xfrm>
        </p:grpSpPr>
        <p:sp>
          <p:nvSpPr>
            <p:cNvPr id="1140" name="Google Shape;1140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20"/>
          <p:cNvGrpSpPr/>
          <p:nvPr/>
        </p:nvGrpSpPr>
        <p:grpSpPr>
          <a:xfrm rot="731785">
            <a:off x="5965571" y="3969090"/>
            <a:ext cx="375759" cy="390104"/>
            <a:chOff x="1294100" y="238325"/>
            <a:chExt cx="5024325" cy="5216125"/>
          </a:xfrm>
        </p:grpSpPr>
        <p:sp>
          <p:nvSpPr>
            <p:cNvPr id="1151" name="Google Shape;1151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20"/>
          <p:cNvGrpSpPr/>
          <p:nvPr/>
        </p:nvGrpSpPr>
        <p:grpSpPr>
          <a:xfrm rot="-901995">
            <a:off x="7945931" y="2612508"/>
            <a:ext cx="364166" cy="378068"/>
            <a:chOff x="1294100" y="238325"/>
            <a:chExt cx="5024325" cy="5216125"/>
          </a:xfrm>
        </p:grpSpPr>
        <p:sp>
          <p:nvSpPr>
            <p:cNvPr id="1162" name="Google Shape;1162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20"/>
          <p:cNvGrpSpPr/>
          <p:nvPr/>
        </p:nvGrpSpPr>
        <p:grpSpPr>
          <a:xfrm rot="-1245014">
            <a:off x="5448109" y="853047"/>
            <a:ext cx="294969" cy="306229"/>
            <a:chOff x="1294100" y="238325"/>
            <a:chExt cx="5024325" cy="5216125"/>
          </a:xfrm>
        </p:grpSpPr>
        <p:sp>
          <p:nvSpPr>
            <p:cNvPr id="1173" name="Google Shape;1173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20"/>
          <p:cNvGrpSpPr/>
          <p:nvPr/>
        </p:nvGrpSpPr>
        <p:grpSpPr>
          <a:xfrm rot="-903259">
            <a:off x="6818160" y="4445203"/>
            <a:ext cx="452651" cy="469931"/>
            <a:chOff x="1294100" y="238325"/>
            <a:chExt cx="5024325" cy="5216125"/>
          </a:xfrm>
        </p:grpSpPr>
        <p:sp>
          <p:nvSpPr>
            <p:cNvPr id="1184" name="Google Shape;1184;p2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1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21"/>
          <p:cNvSpPr txBox="1">
            <a:spLocks noGrp="1"/>
          </p:cNvSpPr>
          <p:nvPr>
            <p:ph type="subTitle" idx="1"/>
          </p:nvPr>
        </p:nvSpPr>
        <p:spPr>
          <a:xfrm flipH="1">
            <a:off x="5872425" y="2935475"/>
            <a:ext cx="25359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7" name="Google Shape;1197;p21"/>
          <p:cNvSpPr txBox="1">
            <a:spLocks noGrp="1"/>
          </p:cNvSpPr>
          <p:nvPr>
            <p:ph type="title"/>
          </p:nvPr>
        </p:nvSpPr>
        <p:spPr>
          <a:xfrm flipH="1">
            <a:off x="5872425" y="822500"/>
            <a:ext cx="2535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21"/>
          <p:cNvGrpSpPr/>
          <p:nvPr/>
        </p:nvGrpSpPr>
        <p:grpSpPr>
          <a:xfrm rot="-731410" flipH="1">
            <a:off x="660578" y="3262446"/>
            <a:ext cx="295049" cy="306312"/>
            <a:chOff x="1294100" y="238325"/>
            <a:chExt cx="5024325" cy="5216125"/>
          </a:xfrm>
        </p:grpSpPr>
        <p:sp>
          <p:nvSpPr>
            <p:cNvPr id="1199" name="Google Shape;1199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21"/>
          <p:cNvGrpSpPr/>
          <p:nvPr/>
        </p:nvGrpSpPr>
        <p:grpSpPr>
          <a:xfrm rot="900843" flipH="1">
            <a:off x="1031206" y="3762907"/>
            <a:ext cx="628390" cy="652379"/>
            <a:chOff x="1294100" y="238325"/>
            <a:chExt cx="5024325" cy="5216125"/>
          </a:xfrm>
        </p:grpSpPr>
        <p:sp>
          <p:nvSpPr>
            <p:cNvPr id="1210" name="Google Shape;1210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21"/>
          <p:cNvGrpSpPr/>
          <p:nvPr/>
        </p:nvGrpSpPr>
        <p:grpSpPr>
          <a:xfrm rot="-708068" flipH="1">
            <a:off x="344163" y="1673383"/>
            <a:ext cx="321828" cy="334113"/>
            <a:chOff x="1294100" y="238325"/>
            <a:chExt cx="5024325" cy="5216125"/>
          </a:xfrm>
        </p:grpSpPr>
        <p:sp>
          <p:nvSpPr>
            <p:cNvPr id="1221" name="Google Shape;1221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21"/>
          <p:cNvGrpSpPr/>
          <p:nvPr/>
        </p:nvGrpSpPr>
        <p:grpSpPr>
          <a:xfrm rot="788566">
            <a:off x="740062" y="128086"/>
            <a:ext cx="640806" cy="665268"/>
            <a:chOff x="1294100" y="238325"/>
            <a:chExt cx="5024325" cy="5216125"/>
          </a:xfrm>
        </p:grpSpPr>
        <p:sp>
          <p:nvSpPr>
            <p:cNvPr id="1232" name="Google Shape;1232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21"/>
          <p:cNvGrpSpPr/>
          <p:nvPr/>
        </p:nvGrpSpPr>
        <p:grpSpPr>
          <a:xfrm rot="731410">
            <a:off x="1981861" y="4691583"/>
            <a:ext cx="295049" cy="306312"/>
            <a:chOff x="1294100" y="238325"/>
            <a:chExt cx="5024325" cy="5216125"/>
          </a:xfrm>
        </p:grpSpPr>
        <p:sp>
          <p:nvSpPr>
            <p:cNvPr id="1243" name="Google Shape;1243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1"/>
          <p:cNvGrpSpPr/>
          <p:nvPr/>
        </p:nvGrpSpPr>
        <p:grpSpPr>
          <a:xfrm rot="-901995">
            <a:off x="2458452" y="2132220"/>
            <a:ext cx="364166" cy="378068"/>
            <a:chOff x="1294100" y="238325"/>
            <a:chExt cx="5024325" cy="5216125"/>
          </a:xfrm>
        </p:grpSpPr>
        <p:sp>
          <p:nvSpPr>
            <p:cNvPr id="1254" name="Google Shape;1254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21"/>
          <p:cNvGrpSpPr/>
          <p:nvPr/>
        </p:nvGrpSpPr>
        <p:grpSpPr>
          <a:xfrm rot="-900843">
            <a:off x="1449604" y="1514216"/>
            <a:ext cx="628390" cy="652379"/>
            <a:chOff x="1294100" y="238325"/>
            <a:chExt cx="5024325" cy="5216125"/>
          </a:xfrm>
        </p:grpSpPr>
        <p:sp>
          <p:nvSpPr>
            <p:cNvPr id="1265" name="Google Shape;1265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21"/>
          <p:cNvGrpSpPr/>
          <p:nvPr/>
        </p:nvGrpSpPr>
        <p:grpSpPr>
          <a:xfrm rot="457113" flipH="1">
            <a:off x="2755535" y="655369"/>
            <a:ext cx="397922" cy="413112"/>
            <a:chOff x="1294100" y="238325"/>
            <a:chExt cx="5024325" cy="5216125"/>
          </a:xfrm>
        </p:grpSpPr>
        <p:sp>
          <p:nvSpPr>
            <p:cNvPr id="1276" name="Google Shape;1276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1"/>
          <p:cNvGrpSpPr/>
          <p:nvPr/>
        </p:nvGrpSpPr>
        <p:grpSpPr>
          <a:xfrm rot="1245014" flipH="1">
            <a:off x="425014" y="4461934"/>
            <a:ext cx="294969" cy="306229"/>
            <a:chOff x="1294100" y="238325"/>
            <a:chExt cx="5024325" cy="5216125"/>
          </a:xfrm>
        </p:grpSpPr>
        <p:sp>
          <p:nvSpPr>
            <p:cNvPr id="1287" name="Google Shape;1287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21"/>
          <p:cNvGrpSpPr/>
          <p:nvPr/>
        </p:nvGrpSpPr>
        <p:grpSpPr>
          <a:xfrm rot="-399266">
            <a:off x="246681" y="809884"/>
            <a:ext cx="364205" cy="378108"/>
            <a:chOff x="1294100" y="238325"/>
            <a:chExt cx="5024325" cy="5216125"/>
          </a:xfrm>
        </p:grpSpPr>
        <p:sp>
          <p:nvSpPr>
            <p:cNvPr id="1298" name="Google Shape;1298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21"/>
          <p:cNvGrpSpPr/>
          <p:nvPr/>
        </p:nvGrpSpPr>
        <p:grpSpPr>
          <a:xfrm rot="499882">
            <a:off x="1705960" y="2959868"/>
            <a:ext cx="364086" cy="377985"/>
            <a:chOff x="1294100" y="238325"/>
            <a:chExt cx="5024325" cy="5216125"/>
          </a:xfrm>
        </p:grpSpPr>
        <p:sp>
          <p:nvSpPr>
            <p:cNvPr id="1309" name="Google Shape;1309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21"/>
          <p:cNvGrpSpPr/>
          <p:nvPr/>
        </p:nvGrpSpPr>
        <p:grpSpPr>
          <a:xfrm rot="-768256" flipH="1">
            <a:off x="1740632" y="856682"/>
            <a:ext cx="294720" cy="305971"/>
            <a:chOff x="1294100" y="238325"/>
            <a:chExt cx="5024325" cy="5216125"/>
          </a:xfrm>
        </p:grpSpPr>
        <p:sp>
          <p:nvSpPr>
            <p:cNvPr id="1320" name="Google Shape;1320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0" name="Google Shape;1330;p21"/>
          <p:cNvGrpSpPr/>
          <p:nvPr/>
        </p:nvGrpSpPr>
        <p:grpSpPr>
          <a:xfrm rot="1644766">
            <a:off x="2482296" y="3488310"/>
            <a:ext cx="364495" cy="378409"/>
            <a:chOff x="1294100" y="238325"/>
            <a:chExt cx="5024325" cy="5216125"/>
          </a:xfrm>
        </p:grpSpPr>
        <p:sp>
          <p:nvSpPr>
            <p:cNvPr id="1331" name="Google Shape;1331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1" name="Google Shape;1341;p21"/>
          <p:cNvGrpSpPr/>
          <p:nvPr/>
        </p:nvGrpSpPr>
        <p:grpSpPr>
          <a:xfrm rot="-756379" flipH="1">
            <a:off x="868043" y="2315571"/>
            <a:ext cx="322292" cy="334596"/>
            <a:chOff x="1294100" y="238325"/>
            <a:chExt cx="5024325" cy="5216125"/>
          </a:xfrm>
        </p:grpSpPr>
        <p:sp>
          <p:nvSpPr>
            <p:cNvPr id="1342" name="Google Shape;1342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p21"/>
          <p:cNvGrpSpPr/>
          <p:nvPr/>
        </p:nvGrpSpPr>
        <p:grpSpPr>
          <a:xfrm rot="-731410" flipH="1">
            <a:off x="2997890" y="4461896"/>
            <a:ext cx="295049" cy="306312"/>
            <a:chOff x="1294100" y="238325"/>
            <a:chExt cx="5024325" cy="5216125"/>
          </a:xfrm>
        </p:grpSpPr>
        <p:sp>
          <p:nvSpPr>
            <p:cNvPr id="1353" name="Google Shape;1353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3" name="Google Shape;1363;p21"/>
          <p:cNvGrpSpPr/>
          <p:nvPr/>
        </p:nvGrpSpPr>
        <p:grpSpPr>
          <a:xfrm rot="-354850" flipH="1">
            <a:off x="3877525" y="1125676"/>
            <a:ext cx="492493" cy="511294"/>
            <a:chOff x="1294100" y="238325"/>
            <a:chExt cx="5024325" cy="5216125"/>
          </a:xfrm>
        </p:grpSpPr>
        <p:sp>
          <p:nvSpPr>
            <p:cNvPr id="1364" name="Google Shape;1364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4" name="Google Shape;1374;p21"/>
          <p:cNvSpPr/>
          <p:nvPr/>
        </p:nvSpPr>
        <p:spPr>
          <a:xfrm>
            <a:off x="4087954" y="4795893"/>
            <a:ext cx="775493" cy="3525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5" name="Google Shape;1375;p21"/>
          <p:cNvGrpSpPr/>
          <p:nvPr/>
        </p:nvGrpSpPr>
        <p:grpSpPr>
          <a:xfrm rot="806246">
            <a:off x="4245522" y="66590"/>
            <a:ext cx="652950" cy="677876"/>
            <a:chOff x="1294100" y="238325"/>
            <a:chExt cx="5024325" cy="5216125"/>
          </a:xfrm>
        </p:grpSpPr>
        <p:sp>
          <p:nvSpPr>
            <p:cNvPr id="1376" name="Google Shape;1376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21"/>
          <p:cNvGrpSpPr/>
          <p:nvPr/>
        </p:nvGrpSpPr>
        <p:grpSpPr>
          <a:xfrm rot="-924837">
            <a:off x="5272348" y="571548"/>
            <a:ext cx="349711" cy="363061"/>
            <a:chOff x="1294100" y="238325"/>
            <a:chExt cx="5024325" cy="5216125"/>
          </a:xfrm>
        </p:grpSpPr>
        <p:sp>
          <p:nvSpPr>
            <p:cNvPr id="1387" name="Google Shape;1387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21"/>
          <p:cNvGrpSpPr/>
          <p:nvPr/>
        </p:nvGrpSpPr>
        <p:grpSpPr>
          <a:xfrm rot="356640">
            <a:off x="3966377" y="2481777"/>
            <a:ext cx="417253" cy="433181"/>
            <a:chOff x="1294100" y="238325"/>
            <a:chExt cx="5024325" cy="5216125"/>
          </a:xfrm>
        </p:grpSpPr>
        <p:sp>
          <p:nvSpPr>
            <p:cNvPr id="1398" name="Google Shape;1398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21"/>
          <p:cNvGrpSpPr/>
          <p:nvPr/>
        </p:nvGrpSpPr>
        <p:grpSpPr>
          <a:xfrm rot="-806587" flipH="1">
            <a:off x="4756457" y="1669797"/>
            <a:ext cx="553264" cy="574384"/>
            <a:chOff x="1294100" y="238325"/>
            <a:chExt cx="5024325" cy="5216125"/>
          </a:xfrm>
        </p:grpSpPr>
        <p:sp>
          <p:nvSpPr>
            <p:cNvPr id="1409" name="Google Shape;1409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9" name="Google Shape;1419;p21"/>
          <p:cNvGrpSpPr/>
          <p:nvPr/>
        </p:nvGrpSpPr>
        <p:grpSpPr>
          <a:xfrm rot="-806246" flipH="1">
            <a:off x="3708018" y="3802328"/>
            <a:ext cx="652950" cy="677876"/>
            <a:chOff x="1294100" y="238325"/>
            <a:chExt cx="5024325" cy="5216125"/>
          </a:xfrm>
        </p:grpSpPr>
        <p:sp>
          <p:nvSpPr>
            <p:cNvPr id="1420" name="Google Shape;1420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1"/>
          <p:cNvGrpSpPr/>
          <p:nvPr/>
        </p:nvGrpSpPr>
        <p:grpSpPr>
          <a:xfrm flipH="1">
            <a:off x="4697266" y="3102935"/>
            <a:ext cx="349693" cy="363042"/>
            <a:chOff x="1294100" y="238325"/>
            <a:chExt cx="5024325" cy="5216125"/>
          </a:xfrm>
        </p:grpSpPr>
        <p:sp>
          <p:nvSpPr>
            <p:cNvPr id="1431" name="Google Shape;1431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21"/>
          <p:cNvGrpSpPr/>
          <p:nvPr/>
        </p:nvGrpSpPr>
        <p:grpSpPr>
          <a:xfrm rot="806587">
            <a:off x="4851444" y="3985810"/>
            <a:ext cx="553264" cy="574384"/>
            <a:chOff x="1294100" y="238325"/>
            <a:chExt cx="5024325" cy="5216125"/>
          </a:xfrm>
        </p:grpSpPr>
        <p:sp>
          <p:nvSpPr>
            <p:cNvPr id="1442" name="Google Shape;1442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 rot="-1142019" flipH="1">
            <a:off x="3421586" y="452523"/>
            <a:ext cx="349721" cy="363071"/>
            <a:chOff x="1294100" y="238325"/>
            <a:chExt cx="5024325" cy="5216125"/>
          </a:xfrm>
        </p:grpSpPr>
        <p:sp>
          <p:nvSpPr>
            <p:cNvPr id="1453" name="Google Shape;1453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21"/>
          <p:cNvGrpSpPr/>
          <p:nvPr/>
        </p:nvGrpSpPr>
        <p:grpSpPr>
          <a:xfrm rot="-769727">
            <a:off x="3306275" y="1834390"/>
            <a:ext cx="364314" cy="378221"/>
            <a:chOff x="1294100" y="238325"/>
            <a:chExt cx="5024325" cy="5216125"/>
          </a:xfrm>
        </p:grpSpPr>
        <p:sp>
          <p:nvSpPr>
            <p:cNvPr id="1464" name="Google Shape;1464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1"/>
          <p:cNvGrpSpPr/>
          <p:nvPr/>
        </p:nvGrpSpPr>
        <p:grpSpPr>
          <a:xfrm rot="328084" flipH="1">
            <a:off x="2997560" y="2808764"/>
            <a:ext cx="295267" cy="306538"/>
            <a:chOff x="1294100" y="238325"/>
            <a:chExt cx="5024325" cy="5216125"/>
          </a:xfrm>
        </p:grpSpPr>
        <p:sp>
          <p:nvSpPr>
            <p:cNvPr id="1475" name="Google Shape;1475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21"/>
          <p:cNvGrpSpPr/>
          <p:nvPr/>
        </p:nvGrpSpPr>
        <p:grpSpPr>
          <a:xfrm rot="-1106097" flipH="1">
            <a:off x="5477655" y="2694790"/>
            <a:ext cx="295523" cy="306804"/>
            <a:chOff x="1294100" y="238325"/>
            <a:chExt cx="5024325" cy="5216125"/>
          </a:xfrm>
        </p:grpSpPr>
        <p:sp>
          <p:nvSpPr>
            <p:cNvPr id="1486" name="Google Shape;1486;p2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"/>
          <p:cNvSpPr/>
          <p:nvPr/>
        </p:nvSpPr>
        <p:spPr>
          <a:xfrm>
            <a:off x="528027" y="0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3"/>
          <p:cNvGrpSpPr/>
          <p:nvPr/>
        </p:nvGrpSpPr>
        <p:grpSpPr>
          <a:xfrm rot="731785">
            <a:off x="8152598" y="4483181"/>
            <a:ext cx="375759" cy="390104"/>
            <a:chOff x="1294100" y="238325"/>
            <a:chExt cx="5024325" cy="5216125"/>
          </a:xfrm>
        </p:grpSpPr>
        <p:sp>
          <p:nvSpPr>
            <p:cNvPr id="274" name="Google Shape;274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3"/>
          <p:cNvGrpSpPr/>
          <p:nvPr/>
        </p:nvGrpSpPr>
        <p:grpSpPr>
          <a:xfrm rot="901995" flipH="1">
            <a:off x="185149" y="460183"/>
            <a:ext cx="364166" cy="378068"/>
            <a:chOff x="1294100" y="238325"/>
            <a:chExt cx="5024325" cy="5216125"/>
          </a:xfrm>
        </p:grpSpPr>
        <p:sp>
          <p:nvSpPr>
            <p:cNvPr id="285" name="Google Shape;285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3"/>
          <p:cNvGrpSpPr/>
          <p:nvPr/>
        </p:nvGrpSpPr>
        <p:grpSpPr>
          <a:xfrm rot="-901995">
            <a:off x="1229755" y="222058"/>
            <a:ext cx="364166" cy="378068"/>
            <a:chOff x="1294100" y="238325"/>
            <a:chExt cx="5024325" cy="5216125"/>
          </a:xfrm>
        </p:grpSpPr>
        <p:sp>
          <p:nvSpPr>
            <p:cNvPr id="296" name="Google Shape;296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3"/>
          <p:cNvGrpSpPr/>
          <p:nvPr/>
        </p:nvGrpSpPr>
        <p:grpSpPr>
          <a:xfrm rot="732620">
            <a:off x="253807" y="1138934"/>
            <a:ext cx="539251" cy="559836"/>
            <a:chOff x="1294100" y="238325"/>
            <a:chExt cx="5024325" cy="5216125"/>
          </a:xfrm>
        </p:grpSpPr>
        <p:sp>
          <p:nvSpPr>
            <p:cNvPr id="307" name="Google Shape;307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"/>
          <p:cNvGrpSpPr/>
          <p:nvPr/>
        </p:nvGrpSpPr>
        <p:grpSpPr>
          <a:xfrm rot="901607" flipH="1">
            <a:off x="8309535" y="3474332"/>
            <a:ext cx="563920" cy="585447"/>
            <a:chOff x="1294100" y="238325"/>
            <a:chExt cx="5024325" cy="5216125"/>
          </a:xfrm>
        </p:grpSpPr>
        <p:sp>
          <p:nvSpPr>
            <p:cNvPr id="318" name="Google Shape;318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3"/>
          <p:cNvGrpSpPr/>
          <p:nvPr/>
        </p:nvGrpSpPr>
        <p:grpSpPr>
          <a:xfrm rot="-731785" flipH="1">
            <a:off x="7433311" y="4563154"/>
            <a:ext cx="375759" cy="390104"/>
            <a:chOff x="1294100" y="238325"/>
            <a:chExt cx="5024325" cy="5216125"/>
          </a:xfrm>
        </p:grpSpPr>
        <p:sp>
          <p:nvSpPr>
            <p:cNvPr id="329" name="Google Shape;329;p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3"/>
          <p:cNvSpPr/>
          <p:nvPr/>
        </p:nvSpPr>
        <p:spPr>
          <a:xfrm rot="-5400000" flipH="1">
            <a:off x="8817118" y="4505025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2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22"/>
          <p:cNvSpPr txBox="1">
            <a:spLocks noGrp="1"/>
          </p:cNvSpPr>
          <p:nvPr>
            <p:ph type="title"/>
          </p:nvPr>
        </p:nvSpPr>
        <p:spPr>
          <a:xfrm>
            <a:off x="2124925" y="1542475"/>
            <a:ext cx="4894200" cy="1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9" name="Google Shape;1499;p22"/>
          <p:cNvSpPr txBox="1">
            <a:spLocks noGrp="1"/>
          </p:cNvSpPr>
          <p:nvPr>
            <p:ph type="subTitle" idx="1"/>
          </p:nvPr>
        </p:nvSpPr>
        <p:spPr>
          <a:xfrm>
            <a:off x="2124950" y="2806025"/>
            <a:ext cx="48942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00" name="Google Shape;1500;p22"/>
          <p:cNvGrpSpPr/>
          <p:nvPr/>
        </p:nvGrpSpPr>
        <p:grpSpPr>
          <a:xfrm flipH="1">
            <a:off x="-7448" y="2498252"/>
            <a:ext cx="244040" cy="506961"/>
            <a:chOff x="2551300" y="238325"/>
            <a:chExt cx="2510700" cy="5215650"/>
          </a:xfrm>
        </p:grpSpPr>
        <p:sp>
          <p:nvSpPr>
            <p:cNvPr id="1501" name="Google Shape;1501;p2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22"/>
          <p:cNvGrpSpPr/>
          <p:nvPr/>
        </p:nvGrpSpPr>
        <p:grpSpPr>
          <a:xfrm rot="-901995">
            <a:off x="200693" y="1469833"/>
            <a:ext cx="364166" cy="378068"/>
            <a:chOff x="1294100" y="238325"/>
            <a:chExt cx="5024325" cy="5216125"/>
          </a:xfrm>
        </p:grpSpPr>
        <p:sp>
          <p:nvSpPr>
            <p:cNvPr id="1508" name="Google Shape;1508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8" name="Google Shape;1518;p22"/>
          <p:cNvGrpSpPr/>
          <p:nvPr/>
        </p:nvGrpSpPr>
        <p:grpSpPr>
          <a:xfrm rot="731410">
            <a:off x="6877309" y="3195771"/>
            <a:ext cx="295049" cy="306312"/>
            <a:chOff x="1294100" y="238325"/>
            <a:chExt cx="5024325" cy="5216125"/>
          </a:xfrm>
        </p:grpSpPr>
        <p:sp>
          <p:nvSpPr>
            <p:cNvPr id="1519" name="Google Shape;1519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2"/>
          <p:cNvGrpSpPr/>
          <p:nvPr/>
        </p:nvGrpSpPr>
        <p:grpSpPr>
          <a:xfrm rot="-731410" flipH="1">
            <a:off x="235301" y="4285158"/>
            <a:ext cx="295049" cy="306312"/>
            <a:chOff x="1294100" y="238325"/>
            <a:chExt cx="5024325" cy="5216125"/>
          </a:xfrm>
        </p:grpSpPr>
        <p:sp>
          <p:nvSpPr>
            <p:cNvPr id="1530" name="Google Shape;1530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0" name="Google Shape;1540;p22"/>
          <p:cNvGrpSpPr/>
          <p:nvPr/>
        </p:nvGrpSpPr>
        <p:grpSpPr>
          <a:xfrm rot="-900079">
            <a:off x="8041292" y="2149721"/>
            <a:ext cx="397922" cy="413112"/>
            <a:chOff x="1294100" y="238325"/>
            <a:chExt cx="5024325" cy="5216125"/>
          </a:xfrm>
        </p:grpSpPr>
        <p:sp>
          <p:nvSpPr>
            <p:cNvPr id="1541" name="Google Shape;1541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22"/>
          <p:cNvGrpSpPr/>
          <p:nvPr/>
        </p:nvGrpSpPr>
        <p:grpSpPr>
          <a:xfrm rot="900079" flipH="1">
            <a:off x="8558495" y="1519477"/>
            <a:ext cx="397922" cy="413112"/>
            <a:chOff x="1294100" y="238325"/>
            <a:chExt cx="5024325" cy="5216125"/>
          </a:xfrm>
        </p:grpSpPr>
        <p:sp>
          <p:nvSpPr>
            <p:cNvPr id="1552" name="Google Shape;1552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2" name="Google Shape;1562;p22"/>
          <p:cNvGrpSpPr/>
          <p:nvPr/>
        </p:nvGrpSpPr>
        <p:grpSpPr>
          <a:xfrm rot="729055">
            <a:off x="8157971" y="3562279"/>
            <a:ext cx="322245" cy="334546"/>
            <a:chOff x="1294100" y="238325"/>
            <a:chExt cx="5024325" cy="5216125"/>
          </a:xfrm>
        </p:grpSpPr>
        <p:sp>
          <p:nvSpPr>
            <p:cNvPr id="1563" name="Google Shape;1563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22"/>
          <p:cNvGrpSpPr/>
          <p:nvPr/>
        </p:nvGrpSpPr>
        <p:grpSpPr>
          <a:xfrm>
            <a:off x="8925901" y="2417689"/>
            <a:ext cx="218180" cy="453240"/>
            <a:chOff x="2551300" y="238325"/>
            <a:chExt cx="2510700" cy="5215650"/>
          </a:xfrm>
        </p:grpSpPr>
        <p:sp>
          <p:nvSpPr>
            <p:cNvPr id="1574" name="Google Shape;1574;p2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0" name="Google Shape;1580;p22"/>
          <p:cNvGrpSpPr/>
          <p:nvPr/>
        </p:nvGrpSpPr>
        <p:grpSpPr>
          <a:xfrm rot="-901995">
            <a:off x="5810137" y="4118908"/>
            <a:ext cx="364166" cy="378068"/>
            <a:chOff x="1294100" y="238325"/>
            <a:chExt cx="5024325" cy="5216125"/>
          </a:xfrm>
        </p:grpSpPr>
        <p:sp>
          <p:nvSpPr>
            <p:cNvPr id="1581" name="Google Shape;1581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1" name="Google Shape;1591;p22"/>
          <p:cNvGrpSpPr/>
          <p:nvPr/>
        </p:nvGrpSpPr>
        <p:grpSpPr>
          <a:xfrm rot="708068">
            <a:off x="7166945" y="1606708"/>
            <a:ext cx="321828" cy="334113"/>
            <a:chOff x="1294100" y="238325"/>
            <a:chExt cx="5024325" cy="5216125"/>
          </a:xfrm>
        </p:grpSpPr>
        <p:sp>
          <p:nvSpPr>
            <p:cNvPr id="1592" name="Google Shape;1592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22"/>
          <p:cNvGrpSpPr/>
          <p:nvPr/>
        </p:nvGrpSpPr>
        <p:grpSpPr>
          <a:xfrm rot="901995" flipH="1">
            <a:off x="3001649" y="328945"/>
            <a:ext cx="364166" cy="378068"/>
            <a:chOff x="1294100" y="238325"/>
            <a:chExt cx="5024325" cy="5216125"/>
          </a:xfrm>
        </p:grpSpPr>
        <p:sp>
          <p:nvSpPr>
            <p:cNvPr id="1603" name="Google Shape;1603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3" name="Google Shape;1613;p22"/>
          <p:cNvGrpSpPr/>
          <p:nvPr/>
        </p:nvGrpSpPr>
        <p:grpSpPr>
          <a:xfrm rot="-731410" flipH="1">
            <a:off x="2634776" y="1062233"/>
            <a:ext cx="295049" cy="306312"/>
            <a:chOff x="1294100" y="238325"/>
            <a:chExt cx="5024325" cy="5216125"/>
          </a:xfrm>
        </p:grpSpPr>
        <p:sp>
          <p:nvSpPr>
            <p:cNvPr id="1614" name="Google Shape;1614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4" name="Google Shape;1624;p22"/>
          <p:cNvGrpSpPr/>
          <p:nvPr/>
        </p:nvGrpSpPr>
        <p:grpSpPr>
          <a:xfrm rot="731410">
            <a:off x="1598971" y="413771"/>
            <a:ext cx="295049" cy="306312"/>
            <a:chOff x="1294100" y="238325"/>
            <a:chExt cx="5024325" cy="5216125"/>
          </a:xfrm>
        </p:grpSpPr>
        <p:sp>
          <p:nvSpPr>
            <p:cNvPr id="1625" name="Google Shape;1625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5" name="Google Shape;1635;p22"/>
          <p:cNvGrpSpPr/>
          <p:nvPr/>
        </p:nvGrpSpPr>
        <p:grpSpPr>
          <a:xfrm rot="901995" flipH="1">
            <a:off x="2686655" y="1929420"/>
            <a:ext cx="364166" cy="378068"/>
            <a:chOff x="1294100" y="238325"/>
            <a:chExt cx="5024325" cy="5216125"/>
          </a:xfrm>
        </p:grpSpPr>
        <p:sp>
          <p:nvSpPr>
            <p:cNvPr id="1636" name="Google Shape;1636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6" name="Google Shape;1646;p22"/>
          <p:cNvGrpSpPr/>
          <p:nvPr/>
        </p:nvGrpSpPr>
        <p:grpSpPr>
          <a:xfrm rot="900079" flipH="1">
            <a:off x="5603758" y="1740146"/>
            <a:ext cx="397922" cy="413112"/>
            <a:chOff x="1294100" y="238325"/>
            <a:chExt cx="5024325" cy="5216125"/>
          </a:xfrm>
        </p:grpSpPr>
        <p:sp>
          <p:nvSpPr>
            <p:cNvPr id="1647" name="Google Shape;1647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7" name="Google Shape;1657;p22"/>
          <p:cNvGrpSpPr/>
          <p:nvPr/>
        </p:nvGrpSpPr>
        <p:grpSpPr>
          <a:xfrm rot="-457113">
            <a:off x="2669779" y="4430219"/>
            <a:ext cx="397922" cy="413112"/>
            <a:chOff x="1294100" y="238325"/>
            <a:chExt cx="5024325" cy="5216125"/>
          </a:xfrm>
        </p:grpSpPr>
        <p:sp>
          <p:nvSpPr>
            <p:cNvPr id="1658" name="Google Shape;1658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22"/>
          <p:cNvGrpSpPr/>
          <p:nvPr/>
        </p:nvGrpSpPr>
        <p:grpSpPr>
          <a:xfrm rot="900723" flipH="1">
            <a:off x="1079161" y="4655172"/>
            <a:ext cx="321995" cy="334287"/>
            <a:chOff x="1294100" y="238325"/>
            <a:chExt cx="5024325" cy="5216125"/>
          </a:xfrm>
        </p:grpSpPr>
        <p:sp>
          <p:nvSpPr>
            <p:cNvPr id="1669" name="Google Shape;1669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9" name="Google Shape;1679;p22"/>
          <p:cNvGrpSpPr/>
          <p:nvPr/>
        </p:nvGrpSpPr>
        <p:grpSpPr>
          <a:xfrm rot="1440470">
            <a:off x="783270" y="3840693"/>
            <a:ext cx="322308" cy="334612"/>
            <a:chOff x="1294100" y="238325"/>
            <a:chExt cx="5024325" cy="5216125"/>
          </a:xfrm>
        </p:grpSpPr>
        <p:sp>
          <p:nvSpPr>
            <p:cNvPr id="1680" name="Google Shape;1680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0" name="Google Shape;1690;p22"/>
          <p:cNvGrpSpPr/>
          <p:nvPr/>
        </p:nvGrpSpPr>
        <p:grpSpPr>
          <a:xfrm rot="-1245014">
            <a:off x="3036253" y="3729597"/>
            <a:ext cx="294969" cy="306229"/>
            <a:chOff x="1294100" y="238325"/>
            <a:chExt cx="5024325" cy="5216125"/>
          </a:xfrm>
        </p:grpSpPr>
        <p:sp>
          <p:nvSpPr>
            <p:cNvPr id="1691" name="Google Shape;1691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1" name="Google Shape;1701;p22"/>
          <p:cNvGrpSpPr/>
          <p:nvPr/>
        </p:nvGrpSpPr>
        <p:grpSpPr>
          <a:xfrm rot="399266" flipH="1">
            <a:off x="7222049" y="743209"/>
            <a:ext cx="364205" cy="378108"/>
            <a:chOff x="1294100" y="238325"/>
            <a:chExt cx="5024325" cy="5216125"/>
          </a:xfrm>
        </p:grpSpPr>
        <p:sp>
          <p:nvSpPr>
            <p:cNvPr id="1702" name="Google Shape;1702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p22"/>
          <p:cNvGrpSpPr/>
          <p:nvPr/>
        </p:nvGrpSpPr>
        <p:grpSpPr>
          <a:xfrm rot="901995" flipH="1">
            <a:off x="998674" y="2779045"/>
            <a:ext cx="364166" cy="378068"/>
            <a:chOff x="1294100" y="238325"/>
            <a:chExt cx="5024325" cy="5216125"/>
          </a:xfrm>
        </p:grpSpPr>
        <p:sp>
          <p:nvSpPr>
            <p:cNvPr id="1713" name="Google Shape;1713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22"/>
          <p:cNvGrpSpPr/>
          <p:nvPr/>
        </p:nvGrpSpPr>
        <p:grpSpPr>
          <a:xfrm rot="-1656782">
            <a:off x="1598893" y="1505651"/>
            <a:ext cx="294849" cy="306104"/>
            <a:chOff x="1294100" y="238325"/>
            <a:chExt cx="5024325" cy="5216125"/>
          </a:xfrm>
        </p:grpSpPr>
        <p:sp>
          <p:nvSpPr>
            <p:cNvPr id="1724" name="Google Shape;1724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4" name="Google Shape;1734;p22"/>
          <p:cNvGrpSpPr/>
          <p:nvPr/>
        </p:nvGrpSpPr>
        <p:grpSpPr>
          <a:xfrm rot="-230289" flipH="1">
            <a:off x="2096752" y="2940373"/>
            <a:ext cx="397814" cy="413000"/>
            <a:chOff x="1294100" y="238325"/>
            <a:chExt cx="5024325" cy="5216125"/>
          </a:xfrm>
        </p:grpSpPr>
        <p:sp>
          <p:nvSpPr>
            <p:cNvPr id="1735" name="Google Shape;1735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5" name="Google Shape;1745;p22"/>
          <p:cNvGrpSpPr/>
          <p:nvPr/>
        </p:nvGrpSpPr>
        <p:grpSpPr>
          <a:xfrm rot="-499882" flipH="1">
            <a:off x="3887439" y="1376556"/>
            <a:ext cx="364086" cy="377985"/>
            <a:chOff x="1294100" y="238325"/>
            <a:chExt cx="5024325" cy="5216125"/>
          </a:xfrm>
        </p:grpSpPr>
        <p:sp>
          <p:nvSpPr>
            <p:cNvPr id="1746" name="Google Shape;1746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p22"/>
          <p:cNvGrpSpPr/>
          <p:nvPr/>
        </p:nvGrpSpPr>
        <p:grpSpPr>
          <a:xfrm rot="768256">
            <a:off x="5797584" y="790007"/>
            <a:ext cx="294720" cy="305971"/>
            <a:chOff x="1294100" y="238325"/>
            <a:chExt cx="5024325" cy="5216125"/>
          </a:xfrm>
        </p:grpSpPr>
        <p:sp>
          <p:nvSpPr>
            <p:cNvPr id="1757" name="Google Shape;1757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7" name="Google Shape;1767;p22"/>
          <p:cNvSpPr/>
          <p:nvPr/>
        </p:nvSpPr>
        <p:spPr>
          <a:xfrm>
            <a:off x="947324" y="0"/>
            <a:ext cx="491627" cy="287203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8" name="Google Shape;1768;p22"/>
          <p:cNvGrpSpPr/>
          <p:nvPr/>
        </p:nvGrpSpPr>
        <p:grpSpPr>
          <a:xfrm rot="-230289" flipH="1">
            <a:off x="7620302" y="4492948"/>
            <a:ext cx="397814" cy="413000"/>
            <a:chOff x="1294100" y="238325"/>
            <a:chExt cx="5024325" cy="5216125"/>
          </a:xfrm>
        </p:grpSpPr>
        <p:sp>
          <p:nvSpPr>
            <p:cNvPr id="1769" name="Google Shape;1769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9" name="Google Shape;1779;p22"/>
          <p:cNvGrpSpPr/>
          <p:nvPr/>
        </p:nvGrpSpPr>
        <p:grpSpPr>
          <a:xfrm rot="-1644766" flipH="1">
            <a:off x="4495795" y="2957935"/>
            <a:ext cx="364495" cy="378409"/>
            <a:chOff x="1294100" y="238325"/>
            <a:chExt cx="5024325" cy="5216125"/>
          </a:xfrm>
        </p:grpSpPr>
        <p:sp>
          <p:nvSpPr>
            <p:cNvPr id="1780" name="Google Shape;1780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p22"/>
          <p:cNvGrpSpPr/>
          <p:nvPr/>
        </p:nvGrpSpPr>
        <p:grpSpPr>
          <a:xfrm rot="756379">
            <a:off x="6642600" y="2248896"/>
            <a:ext cx="322292" cy="334596"/>
            <a:chOff x="1294100" y="238325"/>
            <a:chExt cx="5024325" cy="5216125"/>
          </a:xfrm>
        </p:grpSpPr>
        <p:sp>
          <p:nvSpPr>
            <p:cNvPr id="1791" name="Google Shape;1791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>
            <a:off x="1682837" y="4107017"/>
            <a:ext cx="294928" cy="306187"/>
            <a:chOff x="1294100" y="238325"/>
            <a:chExt cx="5024325" cy="5216125"/>
          </a:xfrm>
        </p:grpSpPr>
        <p:sp>
          <p:nvSpPr>
            <p:cNvPr id="1802" name="Google Shape;1802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22"/>
          <p:cNvGrpSpPr/>
          <p:nvPr/>
        </p:nvGrpSpPr>
        <p:grpSpPr>
          <a:xfrm rot="1525934" flipH="1">
            <a:off x="495647" y="608715"/>
            <a:ext cx="397787" cy="412973"/>
            <a:chOff x="1294100" y="238325"/>
            <a:chExt cx="5024325" cy="5216125"/>
          </a:xfrm>
        </p:grpSpPr>
        <p:sp>
          <p:nvSpPr>
            <p:cNvPr id="1813" name="Google Shape;1813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3" name="Google Shape;1823;p22"/>
          <p:cNvGrpSpPr/>
          <p:nvPr/>
        </p:nvGrpSpPr>
        <p:grpSpPr>
          <a:xfrm rot="731410">
            <a:off x="4282821" y="4395221"/>
            <a:ext cx="295049" cy="306312"/>
            <a:chOff x="1294100" y="238325"/>
            <a:chExt cx="5024325" cy="5216125"/>
          </a:xfrm>
        </p:grpSpPr>
        <p:sp>
          <p:nvSpPr>
            <p:cNvPr id="1824" name="Google Shape;1824;p2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3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23"/>
          <p:cNvSpPr txBox="1">
            <a:spLocks noGrp="1"/>
          </p:cNvSpPr>
          <p:nvPr>
            <p:ph type="subTitle" idx="1"/>
          </p:nvPr>
        </p:nvSpPr>
        <p:spPr>
          <a:xfrm>
            <a:off x="1298550" y="2273727"/>
            <a:ext cx="1468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23"/>
          <p:cNvSpPr txBox="1">
            <a:spLocks noGrp="1"/>
          </p:cNvSpPr>
          <p:nvPr>
            <p:ph type="subTitle" idx="2"/>
          </p:nvPr>
        </p:nvSpPr>
        <p:spPr>
          <a:xfrm>
            <a:off x="1298557" y="1931605"/>
            <a:ext cx="1468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 b="1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838" name="Google Shape;1838;p23"/>
          <p:cNvSpPr txBox="1">
            <a:spLocks noGrp="1"/>
          </p:cNvSpPr>
          <p:nvPr>
            <p:ph type="title"/>
          </p:nvPr>
        </p:nvSpPr>
        <p:spPr>
          <a:xfrm>
            <a:off x="1122200" y="539500"/>
            <a:ext cx="6899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23"/>
          <p:cNvSpPr txBox="1">
            <a:spLocks noGrp="1"/>
          </p:cNvSpPr>
          <p:nvPr>
            <p:ph type="subTitle" idx="3"/>
          </p:nvPr>
        </p:nvSpPr>
        <p:spPr>
          <a:xfrm>
            <a:off x="2980624" y="2273727"/>
            <a:ext cx="1468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23"/>
          <p:cNvSpPr txBox="1">
            <a:spLocks noGrp="1"/>
          </p:cNvSpPr>
          <p:nvPr>
            <p:ph type="subTitle" idx="4"/>
          </p:nvPr>
        </p:nvSpPr>
        <p:spPr>
          <a:xfrm>
            <a:off x="2980618" y="1931605"/>
            <a:ext cx="1468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 b="1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grpSp>
        <p:nvGrpSpPr>
          <p:cNvPr id="1841" name="Google Shape;1841;p23"/>
          <p:cNvGrpSpPr/>
          <p:nvPr/>
        </p:nvGrpSpPr>
        <p:grpSpPr>
          <a:xfrm>
            <a:off x="8900041" y="3235177"/>
            <a:ext cx="244040" cy="506961"/>
            <a:chOff x="2551300" y="238325"/>
            <a:chExt cx="2510700" cy="5215650"/>
          </a:xfrm>
        </p:grpSpPr>
        <p:sp>
          <p:nvSpPr>
            <p:cNvPr id="1842" name="Google Shape;1842;p23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 rot="901995" flipH="1">
            <a:off x="8571774" y="2206758"/>
            <a:ext cx="364166" cy="378068"/>
            <a:chOff x="1294100" y="238325"/>
            <a:chExt cx="5024325" cy="5216125"/>
          </a:xfrm>
        </p:grpSpPr>
        <p:sp>
          <p:nvSpPr>
            <p:cNvPr id="1849" name="Google Shape;1849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9" name="Google Shape;1859;p23"/>
          <p:cNvGrpSpPr/>
          <p:nvPr/>
        </p:nvGrpSpPr>
        <p:grpSpPr>
          <a:xfrm rot="-731410" flipH="1">
            <a:off x="8204900" y="2940046"/>
            <a:ext cx="295049" cy="306312"/>
            <a:chOff x="1294100" y="238325"/>
            <a:chExt cx="5024325" cy="5216125"/>
          </a:xfrm>
        </p:grpSpPr>
        <p:sp>
          <p:nvSpPr>
            <p:cNvPr id="1860" name="Google Shape;1860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0" name="Google Shape;1870;p23"/>
          <p:cNvGrpSpPr/>
          <p:nvPr/>
        </p:nvGrpSpPr>
        <p:grpSpPr>
          <a:xfrm rot="731410">
            <a:off x="8692833" y="4707683"/>
            <a:ext cx="295049" cy="306312"/>
            <a:chOff x="1294100" y="238325"/>
            <a:chExt cx="5024325" cy="5216125"/>
          </a:xfrm>
        </p:grpSpPr>
        <p:sp>
          <p:nvSpPr>
            <p:cNvPr id="1871" name="Google Shape;1871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1" name="Google Shape;1881;p23"/>
          <p:cNvGrpSpPr/>
          <p:nvPr/>
        </p:nvGrpSpPr>
        <p:grpSpPr>
          <a:xfrm rot="900079" flipH="1">
            <a:off x="697418" y="2886646"/>
            <a:ext cx="397922" cy="413112"/>
            <a:chOff x="1294100" y="238325"/>
            <a:chExt cx="5024325" cy="5216125"/>
          </a:xfrm>
        </p:grpSpPr>
        <p:sp>
          <p:nvSpPr>
            <p:cNvPr id="1882" name="Google Shape;1882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2" name="Google Shape;1892;p23"/>
          <p:cNvGrpSpPr/>
          <p:nvPr/>
        </p:nvGrpSpPr>
        <p:grpSpPr>
          <a:xfrm rot="-900079">
            <a:off x="180215" y="2256402"/>
            <a:ext cx="397922" cy="413112"/>
            <a:chOff x="1294100" y="238325"/>
            <a:chExt cx="5024325" cy="5216125"/>
          </a:xfrm>
        </p:grpSpPr>
        <p:sp>
          <p:nvSpPr>
            <p:cNvPr id="1893" name="Google Shape;1893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3" name="Google Shape;1903;p23"/>
          <p:cNvGrpSpPr/>
          <p:nvPr/>
        </p:nvGrpSpPr>
        <p:grpSpPr>
          <a:xfrm rot="-729055" flipH="1">
            <a:off x="656417" y="4299204"/>
            <a:ext cx="322245" cy="334546"/>
            <a:chOff x="1294100" y="238325"/>
            <a:chExt cx="5024325" cy="5216125"/>
          </a:xfrm>
        </p:grpSpPr>
        <p:sp>
          <p:nvSpPr>
            <p:cNvPr id="1904" name="Google Shape;1904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4" name="Google Shape;1914;p23"/>
          <p:cNvGrpSpPr/>
          <p:nvPr/>
        </p:nvGrpSpPr>
        <p:grpSpPr>
          <a:xfrm flipH="1">
            <a:off x="-7448" y="4269039"/>
            <a:ext cx="218180" cy="453240"/>
            <a:chOff x="2551300" y="238325"/>
            <a:chExt cx="2510700" cy="5215650"/>
          </a:xfrm>
        </p:grpSpPr>
        <p:sp>
          <p:nvSpPr>
            <p:cNvPr id="1915" name="Google Shape;1915;p23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1" name="Google Shape;1921;p23"/>
          <p:cNvGrpSpPr/>
          <p:nvPr/>
        </p:nvGrpSpPr>
        <p:grpSpPr>
          <a:xfrm rot="901995" flipH="1">
            <a:off x="8256867" y="3945758"/>
            <a:ext cx="364166" cy="378068"/>
            <a:chOff x="1294100" y="238325"/>
            <a:chExt cx="5024325" cy="5216125"/>
          </a:xfrm>
        </p:grpSpPr>
        <p:sp>
          <p:nvSpPr>
            <p:cNvPr id="1922" name="Google Shape;1922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2" name="Google Shape;1932;p23"/>
          <p:cNvGrpSpPr/>
          <p:nvPr/>
        </p:nvGrpSpPr>
        <p:grpSpPr>
          <a:xfrm rot="900723" flipH="1">
            <a:off x="171334" y="3534722"/>
            <a:ext cx="321995" cy="334287"/>
            <a:chOff x="1294100" y="238325"/>
            <a:chExt cx="5024325" cy="5216125"/>
          </a:xfrm>
        </p:grpSpPr>
        <p:sp>
          <p:nvSpPr>
            <p:cNvPr id="1933" name="Google Shape;1933;p23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3" name="Google Shape;1943;p23"/>
          <p:cNvSpPr txBox="1">
            <a:spLocks noGrp="1"/>
          </p:cNvSpPr>
          <p:nvPr>
            <p:ph type="subTitle" idx="5"/>
          </p:nvPr>
        </p:nvSpPr>
        <p:spPr>
          <a:xfrm>
            <a:off x="4662694" y="2273727"/>
            <a:ext cx="1468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23"/>
          <p:cNvSpPr txBox="1">
            <a:spLocks noGrp="1"/>
          </p:cNvSpPr>
          <p:nvPr>
            <p:ph type="subTitle" idx="6"/>
          </p:nvPr>
        </p:nvSpPr>
        <p:spPr>
          <a:xfrm>
            <a:off x="4662680" y="1931605"/>
            <a:ext cx="1468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 b="1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4"/>
          <p:cNvSpPr/>
          <p:nvPr/>
        </p:nvSpPr>
        <p:spPr>
          <a:xfrm rot="10800000" flipH="1">
            <a:off x="11125" y="-475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7" name="Google Shape;1947;p24"/>
          <p:cNvPicPr preferRelativeResize="0"/>
          <p:nvPr/>
        </p:nvPicPr>
        <p:blipFill rotWithShape="1">
          <a:blip r:embed="rId3">
            <a:alphaModFix/>
          </a:blip>
          <a:srcRect l="56966" t="14716" r="26256" b="12284"/>
          <a:stretch/>
        </p:blipFill>
        <p:spPr>
          <a:xfrm>
            <a:off x="7439025" y="0"/>
            <a:ext cx="17049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4"/>
          <p:cNvPicPr preferRelativeResize="0"/>
          <p:nvPr/>
        </p:nvPicPr>
        <p:blipFill rotWithShape="1">
          <a:blip r:embed="rId3">
            <a:alphaModFix/>
          </a:blip>
          <a:srcRect l="32414" t="14716" r="54920" b="12284"/>
          <a:stretch/>
        </p:blipFill>
        <p:spPr>
          <a:xfrm>
            <a:off x="-12" y="0"/>
            <a:ext cx="12871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24"/>
          <p:cNvSpPr txBox="1">
            <a:spLocks noGrp="1"/>
          </p:cNvSpPr>
          <p:nvPr>
            <p:ph type="subTitle" idx="1"/>
          </p:nvPr>
        </p:nvSpPr>
        <p:spPr>
          <a:xfrm>
            <a:off x="839800" y="2072025"/>
            <a:ext cx="217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24"/>
          <p:cNvSpPr txBox="1">
            <a:spLocks noGrp="1"/>
          </p:cNvSpPr>
          <p:nvPr>
            <p:ph type="subTitle" idx="2"/>
          </p:nvPr>
        </p:nvSpPr>
        <p:spPr>
          <a:xfrm>
            <a:off x="839800" y="1737375"/>
            <a:ext cx="217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 b="1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951" name="Google Shape;1951;p24"/>
          <p:cNvSpPr txBox="1">
            <a:spLocks noGrp="1"/>
          </p:cNvSpPr>
          <p:nvPr>
            <p:ph type="title"/>
          </p:nvPr>
        </p:nvSpPr>
        <p:spPr>
          <a:xfrm>
            <a:off x="934200" y="539500"/>
            <a:ext cx="7275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24"/>
          <p:cNvSpPr txBox="1">
            <a:spLocks noGrp="1"/>
          </p:cNvSpPr>
          <p:nvPr>
            <p:ph type="subTitle" idx="3"/>
          </p:nvPr>
        </p:nvSpPr>
        <p:spPr>
          <a:xfrm>
            <a:off x="3646923" y="2072025"/>
            <a:ext cx="21744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24"/>
          <p:cNvSpPr txBox="1">
            <a:spLocks noGrp="1"/>
          </p:cNvSpPr>
          <p:nvPr>
            <p:ph type="subTitle" idx="4"/>
          </p:nvPr>
        </p:nvSpPr>
        <p:spPr>
          <a:xfrm>
            <a:off x="3646921" y="1737375"/>
            <a:ext cx="217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 b="1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grpSp>
        <p:nvGrpSpPr>
          <p:cNvPr id="1954" name="Google Shape;1954;p24"/>
          <p:cNvGrpSpPr/>
          <p:nvPr/>
        </p:nvGrpSpPr>
        <p:grpSpPr>
          <a:xfrm rot="-537576" flipH="1">
            <a:off x="6496970" y="1681809"/>
            <a:ext cx="574253" cy="595660"/>
            <a:chOff x="1294100" y="238325"/>
            <a:chExt cx="5024325" cy="5216125"/>
          </a:xfrm>
        </p:grpSpPr>
        <p:sp>
          <p:nvSpPr>
            <p:cNvPr id="1955" name="Google Shape;1955;p24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5" name="Google Shape;1965;p24"/>
          <p:cNvGrpSpPr/>
          <p:nvPr/>
        </p:nvGrpSpPr>
        <p:grpSpPr>
          <a:xfrm rot="159515" flipH="1">
            <a:off x="6872973" y="4183528"/>
            <a:ext cx="606586" cy="629221"/>
            <a:chOff x="1294100" y="238325"/>
            <a:chExt cx="5024325" cy="5216125"/>
          </a:xfrm>
        </p:grpSpPr>
        <p:sp>
          <p:nvSpPr>
            <p:cNvPr id="1966" name="Google Shape;1966;p24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4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4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4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24"/>
          <p:cNvGrpSpPr/>
          <p:nvPr/>
        </p:nvGrpSpPr>
        <p:grpSpPr>
          <a:xfrm rot="493407" flipH="1">
            <a:off x="7761734" y="3672185"/>
            <a:ext cx="523390" cy="543370"/>
            <a:chOff x="1294100" y="238325"/>
            <a:chExt cx="5024325" cy="5216125"/>
          </a:xfrm>
        </p:grpSpPr>
        <p:sp>
          <p:nvSpPr>
            <p:cNvPr id="1977" name="Google Shape;1977;p24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4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7" name="Google Shape;1987;p24"/>
          <p:cNvGrpSpPr/>
          <p:nvPr/>
        </p:nvGrpSpPr>
        <p:grpSpPr>
          <a:xfrm rot="1241371" flipH="1">
            <a:off x="7205730" y="1135131"/>
            <a:ext cx="605814" cy="628940"/>
            <a:chOff x="1294100" y="238325"/>
            <a:chExt cx="5024325" cy="5216125"/>
          </a:xfrm>
        </p:grpSpPr>
        <p:sp>
          <p:nvSpPr>
            <p:cNvPr id="1988" name="Google Shape;1988;p24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25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5"/>
          <p:cNvSpPr txBox="1">
            <a:spLocks noGrp="1"/>
          </p:cNvSpPr>
          <p:nvPr>
            <p:ph type="subTitle" idx="1"/>
          </p:nvPr>
        </p:nvSpPr>
        <p:spPr>
          <a:xfrm>
            <a:off x="1185425" y="374367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5"/>
          <p:cNvSpPr txBox="1">
            <a:spLocks noGrp="1"/>
          </p:cNvSpPr>
          <p:nvPr>
            <p:ph type="subTitle" idx="2"/>
          </p:nvPr>
        </p:nvSpPr>
        <p:spPr>
          <a:xfrm>
            <a:off x="1185425" y="3324635"/>
            <a:ext cx="1742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03" name="Google Shape;2003;p25"/>
          <p:cNvSpPr txBox="1">
            <a:spLocks noGrp="1"/>
          </p:cNvSpPr>
          <p:nvPr>
            <p:ph type="subTitle" idx="3"/>
          </p:nvPr>
        </p:nvSpPr>
        <p:spPr>
          <a:xfrm>
            <a:off x="3700650" y="3743658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25"/>
          <p:cNvSpPr txBox="1">
            <a:spLocks noGrp="1"/>
          </p:cNvSpPr>
          <p:nvPr>
            <p:ph type="subTitle" idx="4"/>
          </p:nvPr>
        </p:nvSpPr>
        <p:spPr>
          <a:xfrm>
            <a:off x="3700650" y="3324625"/>
            <a:ext cx="1742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05" name="Google Shape;2005;p25"/>
          <p:cNvSpPr txBox="1">
            <a:spLocks noGrp="1"/>
          </p:cNvSpPr>
          <p:nvPr>
            <p:ph type="subTitle" idx="5"/>
          </p:nvPr>
        </p:nvSpPr>
        <p:spPr>
          <a:xfrm>
            <a:off x="6215875" y="374367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25"/>
          <p:cNvSpPr txBox="1">
            <a:spLocks noGrp="1"/>
          </p:cNvSpPr>
          <p:nvPr>
            <p:ph type="subTitle" idx="6"/>
          </p:nvPr>
        </p:nvSpPr>
        <p:spPr>
          <a:xfrm>
            <a:off x="6215875" y="3324635"/>
            <a:ext cx="1742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07" name="Google Shape;2007;p25"/>
          <p:cNvSpPr/>
          <p:nvPr/>
        </p:nvSpPr>
        <p:spPr>
          <a:xfrm flipH="1">
            <a:off x="8158640" y="0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8" name="Google Shape;2008;p25"/>
          <p:cNvGrpSpPr/>
          <p:nvPr/>
        </p:nvGrpSpPr>
        <p:grpSpPr>
          <a:xfrm rot="-731785" flipH="1">
            <a:off x="607839" y="4483181"/>
            <a:ext cx="375759" cy="390104"/>
            <a:chOff x="1294100" y="238325"/>
            <a:chExt cx="5024325" cy="5216125"/>
          </a:xfrm>
        </p:grpSpPr>
        <p:sp>
          <p:nvSpPr>
            <p:cNvPr id="2009" name="Google Shape;2009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9" name="Google Shape;2019;p25"/>
          <p:cNvGrpSpPr/>
          <p:nvPr/>
        </p:nvGrpSpPr>
        <p:grpSpPr>
          <a:xfrm rot="-901995">
            <a:off x="8586881" y="460183"/>
            <a:ext cx="364166" cy="378068"/>
            <a:chOff x="1294100" y="238325"/>
            <a:chExt cx="5024325" cy="5216125"/>
          </a:xfrm>
        </p:grpSpPr>
        <p:sp>
          <p:nvSpPr>
            <p:cNvPr id="2020" name="Google Shape;2020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0" name="Google Shape;2030;p25"/>
          <p:cNvGrpSpPr/>
          <p:nvPr/>
        </p:nvGrpSpPr>
        <p:grpSpPr>
          <a:xfrm rot="901995" flipH="1">
            <a:off x="7542275" y="222058"/>
            <a:ext cx="364166" cy="378068"/>
            <a:chOff x="1294100" y="238325"/>
            <a:chExt cx="5024325" cy="5216125"/>
          </a:xfrm>
        </p:grpSpPr>
        <p:sp>
          <p:nvSpPr>
            <p:cNvPr id="2031" name="Google Shape;2031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1" name="Google Shape;2041;p25"/>
          <p:cNvGrpSpPr/>
          <p:nvPr/>
        </p:nvGrpSpPr>
        <p:grpSpPr>
          <a:xfrm rot="-732620" flipH="1">
            <a:off x="8343138" y="1138934"/>
            <a:ext cx="539251" cy="559836"/>
            <a:chOff x="1294100" y="238325"/>
            <a:chExt cx="5024325" cy="5216125"/>
          </a:xfrm>
        </p:grpSpPr>
        <p:sp>
          <p:nvSpPr>
            <p:cNvPr id="2042" name="Google Shape;2042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2" name="Google Shape;2052;p25"/>
          <p:cNvGrpSpPr/>
          <p:nvPr/>
        </p:nvGrpSpPr>
        <p:grpSpPr>
          <a:xfrm rot="-901607">
            <a:off x="262740" y="3474332"/>
            <a:ext cx="563920" cy="585447"/>
            <a:chOff x="1294100" y="238325"/>
            <a:chExt cx="5024325" cy="5216125"/>
          </a:xfrm>
        </p:grpSpPr>
        <p:sp>
          <p:nvSpPr>
            <p:cNvPr id="2053" name="Google Shape;2053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3" name="Google Shape;2063;p25"/>
          <p:cNvGrpSpPr/>
          <p:nvPr/>
        </p:nvGrpSpPr>
        <p:grpSpPr>
          <a:xfrm rot="731785">
            <a:off x="1327125" y="4563154"/>
            <a:ext cx="375759" cy="390104"/>
            <a:chOff x="1294100" y="238325"/>
            <a:chExt cx="5024325" cy="5216125"/>
          </a:xfrm>
        </p:grpSpPr>
        <p:sp>
          <p:nvSpPr>
            <p:cNvPr id="2064" name="Google Shape;2064;p2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4" name="Google Shape;2074;p25"/>
          <p:cNvSpPr/>
          <p:nvPr/>
        </p:nvSpPr>
        <p:spPr>
          <a:xfrm rot="5400000">
            <a:off x="-130380" y="4505025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6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26"/>
          <p:cNvSpPr txBox="1">
            <a:spLocks noGrp="1"/>
          </p:cNvSpPr>
          <p:nvPr>
            <p:ph type="subTitle" idx="1"/>
          </p:nvPr>
        </p:nvSpPr>
        <p:spPr>
          <a:xfrm>
            <a:off x="1185425" y="374367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33035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9" name="Google Shape;2079;p26"/>
          <p:cNvSpPr txBox="1">
            <a:spLocks noGrp="1"/>
          </p:cNvSpPr>
          <p:nvPr>
            <p:ph type="subTitle" idx="2"/>
          </p:nvPr>
        </p:nvSpPr>
        <p:spPr>
          <a:xfrm>
            <a:off x="1185425" y="3026510"/>
            <a:ext cx="1742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80" name="Google Shape;2080;p26"/>
          <p:cNvSpPr txBox="1">
            <a:spLocks noGrp="1"/>
          </p:cNvSpPr>
          <p:nvPr>
            <p:ph type="subTitle" idx="3"/>
          </p:nvPr>
        </p:nvSpPr>
        <p:spPr>
          <a:xfrm>
            <a:off x="3700650" y="3743658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26"/>
          <p:cNvSpPr txBox="1">
            <a:spLocks noGrp="1"/>
          </p:cNvSpPr>
          <p:nvPr>
            <p:ph type="subTitle" idx="4"/>
          </p:nvPr>
        </p:nvSpPr>
        <p:spPr>
          <a:xfrm>
            <a:off x="3700650" y="3026494"/>
            <a:ext cx="1742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82" name="Google Shape;2082;p26"/>
          <p:cNvSpPr txBox="1">
            <a:spLocks noGrp="1"/>
          </p:cNvSpPr>
          <p:nvPr>
            <p:ph type="subTitle" idx="5"/>
          </p:nvPr>
        </p:nvSpPr>
        <p:spPr>
          <a:xfrm>
            <a:off x="6215875" y="3743670"/>
            <a:ext cx="1742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26"/>
          <p:cNvSpPr txBox="1">
            <a:spLocks noGrp="1"/>
          </p:cNvSpPr>
          <p:nvPr>
            <p:ph type="subTitle" idx="6"/>
          </p:nvPr>
        </p:nvSpPr>
        <p:spPr>
          <a:xfrm>
            <a:off x="6215875" y="3026510"/>
            <a:ext cx="1742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084" name="Google Shape;2084;p26"/>
          <p:cNvSpPr/>
          <p:nvPr/>
        </p:nvSpPr>
        <p:spPr>
          <a:xfrm flipH="1">
            <a:off x="8158640" y="0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5" name="Google Shape;2085;p26"/>
          <p:cNvGrpSpPr/>
          <p:nvPr/>
        </p:nvGrpSpPr>
        <p:grpSpPr>
          <a:xfrm rot="-731785" flipH="1">
            <a:off x="607839" y="4483181"/>
            <a:ext cx="375759" cy="390104"/>
            <a:chOff x="1294100" y="238325"/>
            <a:chExt cx="5024325" cy="5216125"/>
          </a:xfrm>
        </p:grpSpPr>
        <p:sp>
          <p:nvSpPr>
            <p:cNvPr id="2086" name="Google Shape;2086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6" name="Google Shape;2096;p26"/>
          <p:cNvGrpSpPr/>
          <p:nvPr/>
        </p:nvGrpSpPr>
        <p:grpSpPr>
          <a:xfrm rot="-901995">
            <a:off x="8586881" y="460183"/>
            <a:ext cx="364166" cy="378068"/>
            <a:chOff x="1294100" y="238325"/>
            <a:chExt cx="5024325" cy="5216125"/>
          </a:xfrm>
        </p:grpSpPr>
        <p:sp>
          <p:nvSpPr>
            <p:cNvPr id="2097" name="Google Shape;2097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7" name="Google Shape;2107;p26"/>
          <p:cNvGrpSpPr/>
          <p:nvPr/>
        </p:nvGrpSpPr>
        <p:grpSpPr>
          <a:xfrm rot="901995" flipH="1">
            <a:off x="7542275" y="222058"/>
            <a:ext cx="364166" cy="378068"/>
            <a:chOff x="1294100" y="238325"/>
            <a:chExt cx="5024325" cy="5216125"/>
          </a:xfrm>
        </p:grpSpPr>
        <p:sp>
          <p:nvSpPr>
            <p:cNvPr id="2108" name="Google Shape;2108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8" name="Google Shape;2118;p26"/>
          <p:cNvGrpSpPr/>
          <p:nvPr/>
        </p:nvGrpSpPr>
        <p:grpSpPr>
          <a:xfrm rot="-732620" flipH="1">
            <a:off x="8343138" y="1138934"/>
            <a:ext cx="539251" cy="559836"/>
            <a:chOff x="1294100" y="238325"/>
            <a:chExt cx="5024325" cy="5216125"/>
          </a:xfrm>
        </p:grpSpPr>
        <p:sp>
          <p:nvSpPr>
            <p:cNvPr id="2119" name="Google Shape;2119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rot="-901607">
            <a:off x="262740" y="3474332"/>
            <a:ext cx="563920" cy="585447"/>
            <a:chOff x="1294100" y="238325"/>
            <a:chExt cx="5024325" cy="5216125"/>
          </a:xfrm>
        </p:grpSpPr>
        <p:sp>
          <p:nvSpPr>
            <p:cNvPr id="2130" name="Google Shape;2130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0" name="Google Shape;2140;p26"/>
          <p:cNvGrpSpPr/>
          <p:nvPr/>
        </p:nvGrpSpPr>
        <p:grpSpPr>
          <a:xfrm rot="731785">
            <a:off x="1327125" y="4563154"/>
            <a:ext cx="375759" cy="390104"/>
            <a:chOff x="1294100" y="238325"/>
            <a:chExt cx="5024325" cy="5216125"/>
          </a:xfrm>
        </p:grpSpPr>
        <p:sp>
          <p:nvSpPr>
            <p:cNvPr id="2141" name="Google Shape;2141;p2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1" name="Google Shape;2151;p26"/>
          <p:cNvSpPr/>
          <p:nvPr/>
        </p:nvSpPr>
        <p:spPr>
          <a:xfrm rot="5400000">
            <a:off x="-130380" y="4505025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7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55" name="Google Shape;2155;p27"/>
          <p:cNvSpPr txBox="1">
            <a:spLocks noGrp="1"/>
          </p:cNvSpPr>
          <p:nvPr>
            <p:ph type="subTitle" idx="1"/>
          </p:nvPr>
        </p:nvSpPr>
        <p:spPr>
          <a:xfrm>
            <a:off x="1497450" y="3889785"/>
            <a:ext cx="1547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6" name="Google Shape;2156;p27"/>
          <p:cNvSpPr txBox="1">
            <a:spLocks noGrp="1"/>
          </p:cNvSpPr>
          <p:nvPr>
            <p:ph type="subTitle" idx="2"/>
          </p:nvPr>
        </p:nvSpPr>
        <p:spPr>
          <a:xfrm>
            <a:off x="1497450" y="3599000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solidFill>
                  <a:schemeClr val="accen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157" name="Google Shape;2157;p27"/>
          <p:cNvSpPr txBox="1">
            <a:spLocks noGrp="1"/>
          </p:cNvSpPr>
          <p:nvPr>
            <p:ph type="subTitle" idx="3"/>
          </p:nvPr>
        </p:nvSpPr>
        <p:spPr>
          <a:xfrm>
            <a:off x="3798294" y="3881085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27"/>
          <p:cNvSpPr txBox="1">
            <a:spLocks noGrp="1"/>
          </p:cNvSpPr>
          <p:nvPr>
            <p:ph type="subTitle" idx="4"/>
          </p:nvPr>
        </p:nvSpPr>
        <p:spPr>
          <a:xfrm>
            <a:off x="3798294" y="3599000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159" name="Google Shape;2159;p27"/>
          <p:cNvSpPr txBox="1">
            <a:spLocks noGrp="1"/>
          </p:cNvSpPr>
          <p:nvPr>
            <p:ph type="subTitle" idx="5"/>
          </p:nvPr>
        </p:nvSpPr>
        <p:spPr>
          <a:xfrm>
            <a:off x="6099150" y="3881085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27"/>
          <p:cNvSpPr txBox="1">
            <a:spLocks noGrp="1"/>
          </p:cNvSpPr>
          <p:nvPr>
            <p:ph type="subTitle" idx="6"/>
          </p:nvPr>
        </p:nvSpPr>
        <p:spPr>
          <a:xfrm>
            <a:off x="6099150" y="3599000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solidFill>
                  <a:schemeClr val="accent3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161" name="Google Shape;2161;p27"/>
          <p:cNvSpPr txBox="1">
            <a:spLocks noGrp="1"/>
          </p:cNvSpPr>
          <p:nvPr>
            <p:ph type="title" idx="7"/>
          </p:nvPr>
        </p:nvSpPr>
        <p:spPr>
          <a:xfrm>
            <a:off x="1636200" y="2757500"/>
            <a:ext cx="12699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62" name="Google Shape;2162;p27"/>
          <p:cNvSpPr txBox="1">
            <a:spLocks noGrp="1"/>
          </p:cNvSpPr>
          <p:nvPr>
            <p:ph type="title" idx="8"/>
          </p:nvPr>
        </p:nvSpPr>
        <p:spPr>
          <a:xfrm>
            <a:off x="6237900" y="2757500"/>
            <a:ext cx="12699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63" name="Google Shape;2163;p27"/>
          <p:cNvSpPr txBox="1">
            <a:spLocks noGrp="1"/>
          </p:cNvSpPr>
          <p:nvPr>
            <p:ph type="title" idx="9"/>
          </p:nvPr>
        </p:nvSpPr>
        <p:spPr>
          <a:xfrm>
            <a:off x="3937023" y="2757500"/>
            <a:ext cx="12699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64" name="Google Shape;2164;p27"/>
          <p:cNvGrpSpPr/>
          <p:nvPr/>
        </p:nvGrpSpPr>
        <p:grpSpPr>
          <a:xfrm rot="-731785" flipH="1">
            <a:off x="607839" y="4483181"/>
            <a:ext cx="375759" cy="390104"/>
            <a:chOff x="1294100" y="238325"/>
            <a:chExt cx="5024325" cy="5216125"/>
          </a:xfrm>
        </p:grpSpPr>
        <p:sp>
          <p:nvSpPr>
            <p:cNvPr id="2165" name="Google Shape;2165;p2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5" name="Google Shape;2175;p27"/>
          <p:cNvGrpSpPr/>
          <p:nvPr/>
        </p:nvGrpSpPr>
        <p:grpSpPr>
          <a:xfrm>
            <a:off x="262691" y="3474323"/>
            <a:ext cx="563729" cy="585249"/>
            <a:chOff x="1294100" y="238325"/>
            <a:chExt cx="5024325" cy="5216125"/>
          </a:xfrm>
        </p:grpSpPr>
        <p:sp>
          <p:nvSpPr>
            <p:cNvPr id="2176" name="Google Shape;2176;p2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6" name="Google Shape;2186;p27"/>
          <p:cNvGrpSpPr/>
          <p:nvPr/>
        </p:nvGrpSpPr>
        <p:grpSpPr>
          <a:xfrm rot="731785">
            <a:off x="1327125" y="4563154"/>
            <a:ext cx="375759" cy="390104"/>
            <a:chOff x="1294100" y="238325"/>
            <a:chExt cx="5024325" cy="5216125"/>
          </a:xfrm>
        </p:grpSpPr>
        <p:sp>
          <p:nvSpPr>
            <p:cNvPr id="2187" name="Google Shape;2187;p2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7" name="Google Shape;2197;p27"/>
          <p:cNvSpPr/>
          <p:nvPr/>
        </p:nvSpPr>
        <p:spPr>
          <a:xfrm rot="5400000">
            <a:off x="-130380" y="4324050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8" name="Google Shape;2198;p27"/>
          <p:cNvGrpSpPr/>
          <p:nvPr/>
        </p:nvGrpSpPr>
        <p:grpSpPr>
          <a:xfrm rot="900757" flipH="1">
            <a:off x="8126783" y="3565096"/>
            <a:ext cx="707975" cy="735001"/>
            <a:chOff x="1294100" y="238325"/>
            <a:chExt cx="5024325" cy="5216125"/>
          </a:xfrm>
        </p:grpSpPr>
        <p:sp>
          <p:nvSpPr>
            <p:cNvPr id="2199" name="Google Shape;2199;p2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9" name="Google Shape;2209;p27"/>
          <p:cNvGrpSpPr/>
          <p:nvPr/>
        </p:nvGrpSpPr>
        <p:grpSpPr>
          <a:xfrm rot="-731785" flipH="1">
            <a:off x="7938141" y="4483179"/>
            <a:ext cx="375759" cy="390104"/>
            <a:chOff x="1294100" y="238325"/>
            <a:chExt cx="5024325" cy="5216125"/>
          </a:xfrm>
        </p:grpSpPr>
        <p:sp>
          <p:nvSpPr>
            <p:cNvPr id="2210" name="Google Shape;2210;p2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0" name="Google Shape;2220;p27"/>
          <p:cNvSpPr/>
          <p:nvPr/>
        </p:nvSpPr>
        <p:spPr>
          <a:xfrm rot="-5400000" flipH="1">
            <a:off x="8817122" y="4661675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28"/>
          <p:cNvSpPr/>
          <p:nvPr/>
        </p:nvSpPr>
        <p:spPr>
          <a:xfrm rot="-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3" name="Google Shape;2223;p28"/>
          <p:cNvPicPr preferRelativeResize="0"/>
          <p:nvPr/>
        </p:nvPicPr>
        <p:blipFill rotWithShape="1">
          <a:blip r:embed="rId3">
            <a:alphaModFix/>
          </a:blip>
          <a:srcRect l="3936" t="24135" r="42932" b="12994"/>
          <a:stretch/>
        </p:blipFill>
        <p:spPr>
          <a:xfrm>
            <a:off x="0" y="0"/>
            <a:ext cx="62690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28"/>
          <p:cNvSpPr txBox="1">
            <a:spLocks noGrp="1"/>
          </p:cNvSpPr>
          <p:nvPr>
            <p:ph type="subTitle" idx="1"/>
          </p:nvPr>
        </p:nvSpPr>
        <p:spPr>
          <a:xfrm>
            <a:off x="2755922" y="2026284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6" name="Google Shape;2226;p28"/>
          <p:cNvSpPr txBox="1">
            <a:spLocks noGrp="1"/>
          </p:cNvSpPr>
          <p:nvPr>
            <p:ph type="subTitle" idx="2"/>
          </p:nvPr>
        </p:nvSpPr>
        <p:spPr>
          <a:xfrm>
            <a:off x="2755936" y="1687150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27" name="Google Shape;2227;p28"/>
          <p:cNvSpPr txBox="1">
            <a:spLocks noGrp="1"/>
          </p:cNvSpPr>
          <p:nvPr>
            <p:ph type="subTitle" idx="3"/>
          </p:nvPr>
        </p:nvSpPr>
        <p:spPr>
          <a:xfrm>
            <a:off x="6278649" y="3667175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8" name="Google Shape;2228;p28"/>
          <p:cNvSpPr txBox="1">
            <a:spLocks noGrp="1"/>
          </p:cNvSpPr>
          <p:nvPr>
            <p:ph type="subTitle" idx="4"/>
          </p:nvPr>
        </p:nvSpPr>
        <p:spPr>
          <a:xfrm>
            <a:off x="6278651" y="3328050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29" name="Google Shape;2229;p28"/>
          <p:cNvSpPr txBox="1">
            <a:spLocks noGrp="1"/>
          </p:cNvSpPr>
          <p:nvPr>
            <p:ph type="subTitle" idx="5"/>
          </p:nvPr>
        </p:nvSpPr>
        <p:spPr>
          <a:xfrm>
            <a:off x="6278824" y="2026275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30" name="Google Shape;2230;p28"/>
          <p:cNvSpPr txBox="1">
            <a:spLocks noGrp="1"/>
          </p:cNvSpPr>
          <p:nvPr>
            <p:ph type="subTitle" idx="6"/>
          </p:nvPr>
        </p:nvSpPr>
        <p:spPr>
          <a:xfrm>
            <a:off x="6278825" y="1687150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31" name="Google Shape;2231;p28"/>
          <p:cNvSpPr txBox="1">
            <a:spLocks noGrp="1"/>
          </p:cNvSpPr>
          <p:nvPr>
            <p:ph type="subTitle" idx="7"/>
          </p:nvPr>
        </p:nvSpPr>
        <p:spPr>
          <a:xfrm>
            <a:off x="2755942" y="3672128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32" name="Google Shape;2232;p28"/>
          <p:cNvSpPr txBox="1">
            <a:spLocks noGrp="1"/>
          </p:cNvSpPr>
          <p:nvPr>
            <p:ph type="subTitle" idx="8"/>
          </p:nvPr>
        </p:nvSpPr>
        <p:spPr>
          <a:xfrm>
            <a:off x="2755937" y="333300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29"/>
          <p:cNvGrpSpPr/>
          <p:nvPr/>
        </p:nvGrpSpPr>
        <p:grpSpPr>
          <a:xfrm rot="-901995">
            <a:off x="217651" y="328945"/>
            <a:ext cx="364166" cy="378068"/>
            <a:chOff x="1294100" y="238325"/>
            <a:chExt cx="5024325" cy="5216125"/>
          </a:xfrm>
        </p:grpSpPr>
        <p:sp>
          <p:nvSpPr>
            <p:cNvPr id="2235" name="Google Shape;2235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5" name="Google Shape;2245;p29"/>
          <p:cNvGrpSpPr/>
          <p:nvPr/>
        </p:nvGrpSpPr>
        <p:grpSpPr>
          <a:xfrm rot="731410">
            <a:off x="653642" y="1062233"/>
            <a:ext cx="295049" cy="306312"/>
            <a:chOff x="1294100" y="238325"/>
            <a:chExt cx="5024325" cy="5216125"/>
          </a:xfrm>
        </p:grpSpPr>
        <p:sp>
          <p:nvSpPr>
            <p:cNvPr id="2246" name="Google Shape;2246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6" name="Google Shape;2256;p29"/>
          <p:cNvGrpSpPr/>
          <p:nvPr/>
        </p:nvGrpSpPr>
        <p:grpSpPr>
          <a:xfrm rot="-731410" flipH="1">
            <a:off x="1689447" y="413771"/>
            <a:ext cx="295049" cy="306312"/>
            <a:chOff x="1294100" y="238325"/>
            <a:chExt cx="5024325" cy="5216125"/>
          </a:xfrm>
        </p:grpSpPr>
        <p:sp>
          <p:nvSpPr>
            <p:cNvPr id="2257" name="Google Shape;2257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7" name="Google Shape;2267;p29"/>
          <p:cNvGrpSpPr/>
          <p:nvPr/>
        </p:nvGrpSpPr>
        <p:grpSpPr>
          <a:xfrm rot="-901995">
            <a:off x="532646" y="1929420"/>
            <a:ext cx="364166" cy="378068"/>
            <a:chOff x="1294100" y="238325"/>
            <a:chExt cx="5024325" cy="5216125"/>
          </a:xfrm>
        </p:grpSpPr>
        <p:sp>
          <p:nvSpPr>
            <p:cNvPr id="2268" name="Google Shape;2268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8" name="Google Shape;2278;p29"/>
          <p:cNvGrpSpPr/>
          <p:nvPr/>
        </p:nvGrpSpPr>
        <p:grpSpPr>
          <a:xfrm rot="-900079">
            <a:off x="1580299" y="4007096"/>
            <a:ext cx="397922" cy="413112"/>
            <a:chOff x="1294100" y="238325"/>
            <a:chExt cx="5024325" cy="5216125"/>
          </a:xfrm>
        </p:grpSpPr>
        <p:sp>
          <p:nvSpPr>
            <p:cNvPr id="2279" name="Google Shape;2279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9" name="Google Shape;2289;p29"/>
          <p:cNvGrpSpPr/>
          <p:nvPr/>
        </p:nvGrpSpPr>
        <p:grpSpPr>
          <a:xfrm rot="457113" flipH="1">
            <a:off x="515766" y="4430219"/>
            <a:ext cx="397922" cy="413112"/>
            <a:chOff x="1294100" y="238325"/>
            <a:chExt cx="5024325" cy="5216125"/>
          </a:xfrm>
        </p:grpSpPr>
        <p:sp>
          <p:nvSpPr>
            <p:cNvPr id="2290" name="Google Shape;2290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0" name="Google Shape;2300;p29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302" name="Google Shape;2302;p29"/>
          <p:cNvSpPr txBox="1">
            <a:spLocks noGrp="1"/>
          </p:cNvSpPr>
          <p:nvPr>
            <p:ph type="subTitle" idx="1"/>
          </p:nvPr>
        </p:nvSpPr>
        <p:spPr>
          <a:xfrm>
            <a:off x="943150" y="23043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3" name="Google Shape;2303;p29"/>
          <p:cNvSpPr txBox="1">
            <a:spLocks noGrp="1"/>
          </p:cNvSpPr>
          <p:nvPr>
            <p:ph type="subTitle" idx="2"/>
          </p:nvPr>
        </p:nvSpPr>
        <p:spPr>
          <a:xfrm>
            <a:off x="943150" y="20455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4" name="Google Shape;2304;p29"/>
          <p:cNvSpPr txBox="1">
            <a:spLocks noGrp="1"/>
          </p:cNvSpPr>
          <p:nvPr>
            <p:ph type="subTitle" idx="3"/>
          </p:nvPr>
        </p:nvSpPr>
        <p:spPr>
          <a:xfrm>
            <a:off x="3718800" y="23043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29"/>
          <p:cNvSpPr txBox="1">
            <a:spLocks noGrp="1"/>
          </p:cNvSpPr>
          <p:nvPr>
            <p:ph type="subTitle" idx="4"/>
          </p:nvPr>
        </p:nvSpPr>
        <p:spPr>
          <a:xfrm>
            <a:off x="3718800" y="20455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6" name="Google Shape;2306;p29"/>
          <p:cNvSpPr txBox="1">
            <a:spLocks noGrp="1"/>
          </p:cNvSpPr>
          <p:nvPr>
            <p:ph type="subTitle" idx="5"/>
          </p:nvPr>
        </p:nvSpPr>
        <p:spPr>
          <a:xfrm>
            <a:off x="6494450" y="230431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29"/>
          <p:cNvSpPr txBox="1">
            <a:spLocks noGrp="1"/>
          </p:cNvSpPr>
          <p:nvPr>
            <p:ph type="subTitle" idx="6"/>
          </p:nvPr>
        </p:nvSpPr>
        <p:spPr>
          <a:xfrm>
            <a:off x="6494450" y="2045500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8" name="Google Shape;2308;p29"/>
          <p:cNvSpPr txBox="1">
            <a:spLocks noGrp="1"/>
          </p:cNvSpPr>
          <p:nvPr>
            <p:ph type="subTitle" idx="7"/>
          </p:nvPr>
        </p:nvSpPr>
        <p:spPr>
          <a:xfrm>
            <a:off x="943150" y="407924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29"/>
          <p:cNvSpPr txBox="1">
            <a:spLocks noGrp="1"/>
          </p:cNvSpPr>
          <p:nvPr>
            <p:ph type="subTitle" idx="8"/>
          </p:nvPr>
        </p:nvSpPr>
        <p:spPr>
          <a:xfrm>
            <a:off x="943150" y="382042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10" name="Google Shape;2310;p29"/>
          <p:cNvSpPr txBox="1">
            <a:spLocks noGrp="1"/>
          </p:cNvSpPr>
          <p:nvPr>
            <p:ph type="subTitle" idx="9"/>
          </p:nvPr>
        </p:nvSpPr>
        <p:spPr>
          <a:xfrm>
            <a:off x="3718800" y="407924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1" name="Google Shape;2311;p29"/>
          <p:cNvSpPr txBox="1">
            <a:spLocks noGrp="1"/>
          </p:cNvSpPr>
          <p:nvPr>
            <p:ph type="subTitle" idx="13"/>
          </p:nvPr>
        </p:nvSpPr>
        <p:spPr>
          <a:xfrm>
            <a:off x="3718800" y="382042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12" name="Google Shape;2312;p29"/>
          <p:cNvSpPr txBox="1">
            <a:spLocks noGrp="1"/>
          </p:cNvSpPr>
          <p:nvPr>
            <p:ph type="subTitle" idx="14"/>
          </p:nvPr>
        </p:nvSpPr>
        <p:spPr>
          <a:xfrm>
            <a:off x="6494450" y="4079249"/>
            <a:ext cx="17064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29"/>
          <p:cNvSpPr txBox="1">
            <a:spLocks noGrp="1"/>
          </p:cNvSpPr>
          <p:nvPr>
            <p:ph type="subTitle" idx="15"/>
          </p:nvPr>
        </p:nvSpPr>
        <p:spPr>
          <a:xfrm>
            <a:off x="6494450" y="3820429"/>
            <a:ext cx="1706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2314" name="Google Shape;2314;p29"/>
          <p:cNvGrpSpPr/>
          <p:nvPr/>
        </p:nvGrpSpPr>
        <p:grpSpPr>
          <a:xfrm>
            <a:off x="8899950" y="2498252"/>
            <a:ext cx="244040" cy="506961"/>
            <a:chOff x="2551300" y="238325"/>
            <a:chExt cx="2510700" cy="5215650"/>
          </a:xfrm>
        </p:grpSpPr>
        <p:sp>
          <p:nvSpPr>
            <p:cNvPr id="2315" name="Google Shape;2315;p29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9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9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9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9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9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1" name="Google Shape;2321;p29"/>
          <p:cNvGrpSpPr/>
          <p:nvPr/>
        </p:nvGrpSpPr>
        <p:grpSpPr>
          <a:xfrm rot="901995" flipH="1">
            <a:off x="8571682" y="1469833"/>
            <a:ext cx="364166" cy="378068"/>
            <a:chOff x="1294100" y="238325"/>
            <a:chExt cx="5024325" cy="5216125"/>
          </a:xfrm>
        </p:grpSpPr>
        <p:sp>
          <p:nvSpPr>
            <p:cNvPr id="2322" name="Google Shape;2322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29"/>
          <p:cNvGrpSpPr/>
          <p:nvPr/>
        </p:nvGrpSpPr>
        <p:grpSpPr>
          <a:xfrm rot="-731410" flipH="1">
            <a:off x="8204809" y="2203121"/>
            <a:ext cx="295049" cy="306312"/>
            <a:chOff x="1294100" y="238325"/>
            <a:chExt cx="5024325" cy="5216125"/>
          </a:xfrm>
        </p:grpSpPr>
        <p:sp>
          <p:nvSpPr>
            <p:cNvPr id="2333" name="Google Shape;2333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29"/>
          <p:cNvGrpSpPr/>
          <p:nvPr/>
        </p:nvGrpSpPr>
        <p:grpSpPr>
          <a:xfrm rot="731410">
            <a:off x="8606192" y="4285158"/>
            <a:ext cx="295049" cy="306312"/>
            <a:chOff x="1294100" y="238325"/>
            <a:chExt cx="5024325" cy="5216125"/>
          </a:xfrm>
        </p:grpSpPr>
        <p:sp>
          <p:nvSpPr>
            <p:cNvPr id="2344" name="Google Shape;2344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4" name="Google Shape;2354;p29"/>
          <p:cNvGrpSpPr/>
          <p:nvPr/>
        </p:nvGrpSpPr>
        <p:grpSpPr>
          <a:xfrm rot="901995" flipH="1">
            <a:off x="8010038" y="3045983"/>
            <a:ext cx="364166" cy="378068"/>
            <a:chOff x="1294100" y="238325"/>
            <a:chExt cx="5024325" cy="5216125"/>
          </a:xfrm>
        </p:grpSpPr>
        <p:sp>
          <p:nvSpPr>
            <p:cNvPr id="2355" name="Google Shape;2355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p29"/>
          <p:cNvGrpSpPr/>
          <p:nvPr/>
        </p:nvGrpSpPr>
        <p:grpSpPr>
          <a:xfrm rot="-900723">
            <a:off x="7735386" y="4655172"/>
            <a:ext cx="321995" cy="334287"/>
            <a:chOff x="1294100" y="238325"/>
            <a:chExt cx="5024325" cy="5216125"/>
          </a:xfrm>
        </p:grpSpPr>
        <p:sp>
          <p:nvSpPr>
            <p:cNvPr id="2366" name="Google Shape;2366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6" name="Google Shape;2376;p29"/>
          <p:cNvGrpSpPr/>
          <p:nvPr/>
        </p:nvGrpSpPr>
        <p:grpSpPr>
          <a:xfrm rot="-1440470" flipH="1">
            <a:off x="8030963" y="3840693"/>
            <a:ext cx="322308" cy="334612"/>
            <a:chOff x="1294100" y="238325"/>
            <a:chExt cx="5024325" cy="5216125"/>
          </a:xfrm>
        </p:grpSpPr>
        <p:sp>
          <p:nvSpPr>
            <p:cNvPr id="2377" name="Google Shape;2377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7" name="Google Shape;2387;p29"/>
          <p:cNvGrpSpPr/>
          <p:nvPr/>
        </p:nvGrpSpPr>
        <p:grpSpPr>
          <a:xfrm rot="1245014" flipH="1">
            <a:off x="8139882" y="862572"/>
            <a:ext cx="294969" cy="306229"/>
            <a:chOff x="1294100" y="238325"/>
            <a:chExt cx="5024325" cy="5216125"/>
          </a:xfrm>
        </p:grpSpPr>
        <p:sp>
          <p:nvSpPr>
            <p:cNvPr id="2388" name="Google Shape;2388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8" name="Google Shape;2398;p29"/>
          <p:cNvGrpSpPr/>
          <p:nvPr/>
        </p:nvGrpSpPr>
        <p:grpSpPr>
          <a:xfrm rot="-399266">
            <a:off x="8571613" y="197021"/>
            <a:ext cx="364205" cy="378108"/>
            <a:chOff x="1294100" y="238325"/>
            <a:chExt cx="5024325" cy="5216125"/>
          </a:xfrm>
        </p:grpSpPr>
        <p:sp>
          <p:nvSpPr>
            <p:cNvPr id="2399" name="Google Shape;2399;p29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9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9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9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9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9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9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9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9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9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30"/>
          <p:cNvSpPr/>
          <p:nvPr/>
        </p:nvSpPr>
        <p:spPr>
          <a:xfrm rot="-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30"/>
          <p:cNvSpPr/>
          <p:nvPr/>
        </p:nvSpPr>
        <p:spPr>
          <a:xfrm flipH="1">
            <a:off x="7151119" y="4938937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30"/>
          <p:cNvSpPr/>
          <p:nvPr/>
        </p:nvSpPr>
        <p:spPr>
          <a:xfrm flipH="1">
            <a:off x="6463371" y="0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3" name="Google Shape;2413;p30"/>
          <p:cNvGrpSpPr/>
          <p:nvPr/>
        </p:nvGrpSpPr>
        <p:grpSpPr>
          <a:xfrm flipH="1">
            <a:off x="-7704" y="2498252"/>
            <a:ext cx="244040" cy="506961"/>
            <a:chOff x="2551300" y="238325"/>
            <a:chExt cx="2510700" cy="5215650"/>
          </a:xfrm>
        </p:grpSpPr>
        <p:sp>
          <p:nvSpPr>
            <p:cNvPr id="2414" name="Google Shape;2414;p30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0" name="Google Shape;2420;p30"/>
          <p:cNvGrpSpPr/>
          <p:nvPr/>
        </p:nvGrpSpPr>
        <p:grpSpPr>
          <a:xfrm rot="-901995">
            <a:off x="511562" y="1012633"/>
            <a:ext cx="364166" cy="378068"/>
            <a:chOff x="1294100" y="238325"/>
            <a:chExt cx="5024325" cy="5216125"/>
          </a:xfrm>
        </p:grpSpPr>
        <p:sp>
          <p:nvSpPr>
            <p:cNvPr id="2421" name="Google Shape;2421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30"/>
          <p:cNvGrpSpPr/>
          <p:nvPr/>
        </p:nvGrpSpPr>
        <p:grpSpPr>
          <a:xfrm rot="731410">
            <a:off x="1236503" y="170283"/>
            <a:ext cx="295049" cy="306312"/>
            <a:chOff x="1294100" y="238325"/>
            <a:chExt cx="5024325" cy="5216125"/>
          </a:xfrm>
        </p:grpSpPr>
        <p:sp>
          <p:nvSpPr>
            <p:cNvPr id="2432" name="Google Shape;2432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2" name="Google Shape;2442;p30"/>
          <p:cNvGrpSpPr/>
          <p:nvPr/>
        </p:nvGrpSpPr>
        <p:grpSpPr>
          <a:xfrm rot="-731410" flipH="1">
            <a:off x="348520" y="4475583"/>
            <a:ext cx="295049" cy="306312"/>
            <a:chOff x="1294100" y="238325"/>
            <a:chExt cx="5024325" cy="5216125"/>
          </a:xfrm>
        </p:grpSpPr>
        <p:sp>
          <p:nvSpPr>
            <p:cNvPr id="2443" name="Google Shape;2443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3" name="Google Shape;2453;p30"/>
          <p:cNvGrpSpPr/>
          <p:nvPr/>
        </p:nvGrpSpPr>
        <p:grpSpPr>
          <a:xfrm rot="-901995">
            <a:off x="8587062" y="460183"/>
            <a:ext cx="364166" cy="378068"/>
            <a:chOff x="1294100" y="238325"/>
            <a:chExt cx="5024325" cy="5216125"/>
          </a:xfrm>
        </p:grpSpPr>
        <p:sp>
          <p:nvSpPr>
            <p:cNvPr id="2454" name="Google Shape;2454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4" name="Google Shape;2464;p30"/>
          <p:cNvGrpSpPr/>
          <p:nvPr/>
        </p:nvGrpSpPr>
        <p:grpSpPr>
          <a:xfrm rot="901995" flipH="1">
            <a:off x="8285406" y="1165033"/>
            <a:ext cx="364166" cy="378068"/>
            <a:chOff x="1294100" y="238325"/>
            <a:chExt cx="5024325" cy="5216125"/>
          </a:xfrm>
        </p:grpSpPr>
        <p:sp>
          <p:nvSpPr>
            <p:cNvPr id="2465" name="Google Shape;2465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5" name="Google Shape;2475;p30"/>
          <p:cNvGrpSpPr/>
          <p:nvPr/>
        </p:nvGrpSpPr>
        <p:grpSpPr>
          <a:xfrm rot="-731410" flipH="1">
            <a:off x="7629583" y="322683"/>
            <a:ext cx="295049" cy="306312"/>
            <a:chOff x="1294100" y="238325"/>
            <a:chExt cx="5024325" cy="5216125"/>
          </a:xfrm>
        </p:grpSpPr>
        <p:sp>
          <p:nvSpPr>
            <p:cNvPr id="2476" name="Google Shape;2476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6" name="Google Shape;2486;p30"/>
          <p:cNvGrpSpPr/>
          <p:nvPr/>
        </p:nvGrpSpPr>
        <p:grpSpPr>
          <a:xfrm rot="731410">
            <a:off x="8517566" y="4627983"/>
            <a:ext cx="295049" cy="306312"/>
            <a:chOff x="1294100" y="238325"/>
            <a:chExt cx="5024325" cy="5216125"/>
          </a:xfrm>
        </p:grpSpPr>
        <p:sp>
          <p:nvSpPr>
            <p:cNvPr id="2487" name="Google Shape;2487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7" name="Google Shape;2497;p30"/>
          <p:cNvGrpSpPr/>
          <p:nvPr/>
        </p:nvGrpSpPr>
        <p:grpSpPr>
          <a:xfrm rot="901995" flipH="1">
            <a:off x="209906" y="612583"/>
            <a:ext cx="364166" cy="378068"/>
            <a:chOff x="1294100" y="238325"/>
            <a:chExt cx="5024325" cy="5216125"/>
          </a:xfrm>
        </p:grpSpPr>
        <p:sp>
          <p:nvSpPr>
            <p:cNvPr id="2498" name="Google Shape;2498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8" name="Google Shape;2508;p30"/>
          <p:cNvGrpSpPr/>
          <p:nvPr/>
        </p:nvGrpSpPr>
        <p:grpSpPr>
          <a:xfrm>
            <a:off x="8944230" y="2904242"/>
            <a:ext cx="199852" cy="415166"/>
            <a:chOff x="2551300" y="238325"/>
            <a:chExt cx="2510700" cy="5215650"/>
          </a:xfrm>
        </p:grpSpPr>
        <p:sp>
          <p:nvSpPr>
            <p:cNvPr id="2509" name="Google Shape;2509;p30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30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30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0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5" name="Google Shape;2515;p30"/>
          <p:cNvGrpSpPr/>
          <p:nvPr/>
        </p:nvGrpSpPr>
        <p:grpSpPr>
          <a:xfrm rot="-901995">
            <a:off x="892569" y="4488633"/>
            <a:ext cx="364166" cy="378068"/>
            <a:chOff x="1294100" y="238325"/>
            <a:chExt cx="5024325" cy="5216125"/>
          </a:xfrm>
        </p:grpSpPr>
        <p:sp>
          <p:nvSpPr>
            <p:cNvPr id="2516" name="Google Shape;2516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6" name="Google Shape;2526;p30"/>
          <p:cNvGrpSpPr/>
          <p:nvPr/>
        </p:nvGrpSpPr>
        <p:grpSpPr>
          <a:xfrm rot="731410">
            <a:off x="594460" y="3605583"/>
            <a:ext cx="295049" cy="306312"/>
            <a:chOff x="1294100" y="238325"/>
            <a:chExt cx="5024325" cy="5216125"/>
          </a:xfrm>
        </p:grpSpPr>
        <p:sp>
          <p:nvSpPr>
            <p:cNvPr id="2527" name="Google Shape;2527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7" name="Google Shape;2537;p30"/>
          <p:cNvGrpSpPr/>
          <p:nvPr/>
        </p:nvGrpSpPr>
        <p:grpSpPr>
          <a:xfrm rot="-900412">
            <a:off x="8362820" y="3972568"/>
            <a:ext cx="294938" cy="306197"/>
            <a:chOff x="1294100" y="238325"/>
            <a:chExt cx="5024325" cy="5216125"/>
          </a:xfrm>
        </p:grpSpPr>
        <p:sp>
          <p:nvSpPr>
            <p:cNvPr id="2538" name="Google Shape;2538;p3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3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8" name="Google Shape;2548;p30"/>
          <p:cNvSpPr/>
          <p:nvPr/>
        </p:nvSpPr>
        <p:spPr>
          <a:xfrm flipH="1">
            <a:off x="1736377" y="4939000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30"/>
          <p:cNvSpPr txBox="1">
            <a:spLocks noGrp="1"/>
          </p:cNvSpPr>
          <p:nvPr>
            <p:ph type="subTitle" idx="1"/>
          </p:nvPr>
        </p:nvSpPr>
        <p:spPr>
          <a:xfrm>
            <a:off x="841848" y="1771663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1" name="Google Shape;2551;p30"/>
          <p:cNvSpPr txBox="1">
            <a:spLocks noGrp="1"/>
          </p:cNvSpPr>
          <p:nvPr>
            <p:ph type="subTitle" idx="2"/>
          </p:nvPr>
        </p:nvSpPr>
        <p:spPr>
          <a:xfrm>
            <a:off x="841848" y="1553000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552" name="Google Shape;2552;p30"/>
          <p:cNvSpPr txBox="1">
            <a:spLocks noGrp="1"/>
          </p:cNvSpPr>
          <p:nvPr>
            <p:ph type="subTitle" idx="3"/>
          </p:nvPr>
        </p:nvSpPr>
        <p:spPr>
          <a:xfrm>
            <a:off x="6731073" y="1771686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30"/>
          <p:cNvSpPr txBox="1">
            <a:spLocks noGrp="1"/>
          </p:cNvSpPr>
          <p:nvPr>
            <p:ph type="subTitle" idx="4"/>
          </p:nvPr>
        </p:nvSpPr>
        <p:spPr>
          <a:xfrm>
            <a:off x="6731073" y="1553025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554" name="Google Shape;2554;p30"/>
          <p:cNvSpPr txBox="1">
            <a:spLocks noGrp="1"/>
          </p:cNvSpPr>
          <p:nvPr>
            <p:ph type="subTitle" idx="5"/>
          </p:nvPr>
        </p:nvSpPr>
        <p:spPr>
          <a:xfrm>
            <a:off x="6731052" y="2913231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5" name="Google Shape;2555;p30"/>
          <p:cNvSpPr txBox="1">
            <a:spLocks noGrp="1"/>
          </p:cNvSpPr>
          <p:nvPr>
            <p:ph type="subTitle" idx="6"/>
          </p:nvPr>
        </p:nvSpPr>
        <p:spPr>
          <a:xfrm>
            <a:off x="6731052" y="2694570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556" name="Google Shape;2556;p30"/>
          <p:cNvSpPr txBox="1">
            <a:spLocks noGrp="1"/>
          </p:cNvSpPr>
          <p:nvPr>
            <p:ph type="subTitle" idx="7"/>
          </p:nvPr>
        </p:nvSpPr>
        <p:spPr>
          <a:xfrm>
            <a:off x="841848" y="4054775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7" name="Google Shape;2557;p30"/>
          <p:cNvSpPr txBox="1">
            <a:spLocks noGrp="1"/>
          </p:cNvSpPr>
          <p:nvPr>
            <p:ph type="subTitle" idx="8"/>
          </p:nvPr>
        </p:nvSpPr>
        <p:spPr>
          <a:xfrm>
            <a:off x="841848" y="3836113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558" name="Google Shape;2558;p30"/>
          <p:cNvSpPr txBox="1">
            <a:spLocks noGrp="1"/>
          </p:cNvSpPr>
          <p:nvPr>
            <p:ph type="subTitle" idx="9"/>
          </p:nvPr>
        </p:nvSpPr>
        <p:spPr>
          <a:xfrm>
            <a:off x="841827" y="2913219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9" name="Google Shape;2559;p30"/>
          <p:cNvSpPr txBox="1">
            <a:spLocks noGrp="1"/>
          </p:cNvSpPr>
          <p:nvPr>
            <p:ph type="subTitle" idx="13"/>
          </p:nvPr>
        </p:nvSpPr>
        <p:spPr>
          <a:xfrm>
            <a:off x="841827" y="2694556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560" name="Google Shape;2560;p30"/>
          <p:cNvSpPr txBox="1">
            <a:spLocks noGrp="1"/>
          </p:cNvSpPr>
          <p:nvPr>
            <p:ph type="subTitle" idx="14"/>
          </p:nvPr>
        </p:nvSpPr>
        <p:spPr>
          <a:xfrm>
            <a:off x="6731073" y="4054775"/>
            <a:ext cx="157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30"/>
          <p:cNvSpPr txBox="1">
            <a:spLocks noGrp="1"/>
          </p:cNvSpPr>
          <p:nvPr>
            <p:ph type="subTitle" idx="15"/>
          </p:nvPr>
        </p:nvSpPr>
        <p:spPr>
          <a:xfrm>
            <a:off x="6731073" y="3836114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31"/>
          <p:cNvSpPr/>
          <p:nvPr/>
        </p:nvSpPr>
        <p:spPr>
          <a:xfrm rot="-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31"/>
          <p:cNvSpPr txBox="1">
            <a:spLocks noGrp="1"/>
          </p:cNvSpPr>
          <p:nvPr>
            <p:ph type="title"/>
          </p:nvPr>
        </p:nvSpPr>
        <p:spPr>
          <a:xfrm>
            <a:off x="3746138" y="615700"/>
            <a:ext cx="42855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31"/>
          <p:cNvSpPr txBox="1">
            <a:spLocks noGrp="1"/>
          </p:cNvSpPr>
          <p:nvPr>
            <p:ph type="subTitle" idx="1"/>
          </p:nvPr>
        </p:nvSpPr>
        <p:spPr>
          <a:xfrm>
            <a:off x="3858500" y="1644925"/>
            <a:ext cx="40608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66" name="Google Shape;2566;p31"/>
          <p:cNvSpPr txBox="1"/>
          <p:nvPr/>
        </p:nvSpPr>
        <p:spPr>
          <a:xfrm>
            <a:off x="3725100" y="3789588"/>
            <a:ext cx="4327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/>
              </a:rPr>
              <a:t>Slidesgo</a:t>
            </a:r>
            <a:r>
              <a:rPr lang="en-US" sz="11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-US" sz="11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/>
              </a:rPr>
              <a:t>Flaticon</a:t>
            </a:r>
            <a:r>
              <a:rPr lang="en-US" sz="11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lang="en-US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/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567" name="Google Shape;2567;p31"/>
          <p:cNvGrpSpPr/>
          <p:nvPr/>
        </p:nvGrpSpPr>
        <p:grpSpPr>
          <a:xfrm flipH="1">
            <a:off x="-7448" y="2498252"/>
            <a:ext cx="244040" cy="506961"/>
            <a:chOff x="2551300" y="238325"/>
            <a:chExt cx="2510700" cy="5215650"/>
          </a:xfrm>
        </p:grpSpPr>
        <p:sp>
          <p:nvSpPr>
            <p:cNvPr id="2568" name="Google Shape;2568;p31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31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31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31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31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31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4" name="Google Shape;2574;p31"/>
          <p:cNvGrpSpPr/>
          <p:nvPr/>
        </p:nvGrpSpPr>
        <p:grpSpPr>
          <a:xfrm rot="-901995">
            <a:off x="200693" y="1469833"/>
            <a:ext cx="364166" cy="378068"/>
            <a:chOff x="1294100" y="238325"/>
            <a:chExt cx="5024325" cy="5216125"/>
          </a:xfrm>
        </p:grpSpPr>
        <p:sp>
          <p:nvSpPr>
            <p:cNvPr id="2575" name="Google Shape;2575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5" name="Google Shape;2585;p31"/>
          <p:cNvGrpSpPr/>
          <p:nvPr/>
        </p:nvGrpSpPr>
        <p:grpSpPr>
          <a:xfrm rot="731410">
            <a:off x="636684" y="2203121"/>
            <a:ext cx="295049" cy="306312"/>
            <a:chOff x="1294100" y="238325"/>
            <a:chExt cx="5024325" cy="5216125"/>
          </a:xfrm>
        </p:grpSpPr>
        <p:sp>
          <p:nvSpPr>
            <p:cNvPr id="2586" name="Google Shape;2586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6" name="Google Shape;2596;p31"/>
          <p:cNvGrpSpPr/>
          <p:nvPr/>
        </p:nvGrpSpPr>
        <p:grpSpPr>
          <a:xfrm rot="-731410" flipH="1">
            <a:off x="235301" y="4285158"/>
            <a:ext cx="295049" cy="306312"/>
            <a:chOff x="1294100" y="238325"/>
            <a:chExt cx="5024325" cy="5216125"/>
          </a:xfrm>
        </p:grpSpPr>
        <p:sp>
          <p:nvSpPr>
            <p:cNvPr id="2597" name="Google Shape;2597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31"/>
          <p:cNvGrpSpPr/>
          <p:nvPr/>
        </p:nvGrpSpPr>
        <p:grpSpPr>
          <a:xfrm rot="-900079">
            <a:off x="8041292" y="2149721"/>
            <a:ext cx="397922" cy="413112"/>
            <a:chOff x="1294100" y="238325"/>
            <a:chExt cx="5024325" cy="5216125"/>
          </a:xfrm>
        </p:grpSpPr>
        <p:sp>
          <p:nvSpPr>
            <p:cNvPr id="2608" name="Google Shape;2608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8" name="Google Shape;2618;p31"/>
          <p:cNvGrpSpPr/>
          <p:nvPr/>
        </p:nvGrpSpPr>
        <p:grpSpPr>
          <a:xfrm rot="900079" flipH="1">
            <a:off x="8558495" y="1519477"/>
            <a:ext cx="397922" cy="413112"/>
            <a:chOff x="1294100" y="238325"/>
            <a:chExt cx="5024325" cy="5216125"/>
          </a:xfrm>
        </p:grpSpPr>
        <p:sp>
          <p:nvSpPr>
            <p:cNvPr id="2619" name="Google Shape;2619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9" name="Google Shape;2629;p31"/>
          <p:cNvGrpSpPr/>
          <p:nvPr/>
        </p:nvGrpSpPr>
        <p:grpSpPr>
          <a:xfrm rot="729055">
            <a:off x="8157971" y="3562279"/>
            <a:ext cx="322245" cy="334546"/>
            <a:chOff x="1294100" y="238325"/>
            <a:chExt cx="5024325" cy="5216125"/>
          </a:xfrm>
        </p:grpSpPr>
        <p:sp>
          <p:nvSpPr>
            <p:cNvPr id="2630" name="Google Shape;2630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0" name="Google Shape;2640;p31"/>
          <p:cNvGrpSpPr/>
          <p:nvPr/>
        </p:nvGrpSpPr>
        <p:grpSpPr>
          <a:xfrm>
            <a:off x="8925901" y="3532114"/>
            <a:ext cx="218180" cy="453240"/>
            <a:chOff x="2551300" y="238325"/>
            <a:chExt cx="2510700" cy="5215650"/>
          </a:xfrm>
        </p:grpSpPr>
        <p:sp>
          <p:nvSpPr>
            <p:cNvPr id="2641" name="Google Shape;2641;p31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1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1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1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31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1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7" name="Google Shape;2647;p31"/>
          <p:cNvGrpSpPr/>
          <p:nvPr/>
        </p:nvGrpSpPr>
        <p:grpSpPr>
          <a:xfrm rot="-901995">
            <a:off x="762337" y="3045983"/>
            <a:ext cx="364166" cy="378068"/>
            <a:chOff x="1294100" y="238325"/>
            <a:chExt cx="5024325" cy="5216125"/>
          </a:xfrm>
        </p:grpSpPr>
        <p:sp>
          <p:nvSpPr>
            <p:cNvPr id="2648" name="Google Shape;2648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8" name="Google Shape;2658;p31"/>
          <p:cNvGrpSpPr/>
          <p:nvPr/>
        </p:nvGrpSpPr>
        <p:grpSpPr>
          <a:xfrm rot="-900723">
            <a:off x="8643304" y="2797797"/>
            <a:ext cx="321995" cy="334287"/>
            <a:chOff x="1294100" y="238325"/>
            <a:chExt cx="5024325" cy="5216125"/>
          </a:xfrm>
        </p:grpSpPr>
        <p:sp>
          <p:nvSpPr>
            <p:cNvPr id="2659" name="Google Shape;2659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31"/>
          <p:cNvGrpSpPr/>
          <p:nvPr/>
        </p:nvGrpSpPr>
        <p:grpSpPr>
          <a:xfrm rot="901995" flipH="1">
            <a:off x="3001649" y="328945"/>
            <a:ext cx="364166" cy="378068"/>
            <a:chOff x="1294100" y="238325"/>
            <a:chExt cx="5024325" cy="5216125"/>
          </a:xfrm>
        </p:grpSpPr>
        <p:sp>
          <p:nvSpPr>
            <p:cNvPr id="2670" name="Google Shape;2670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0" name="Google Shape;2680;p31"/>
          <p:cNvGrpSpPr/>
          <p:nvPr/>
        </p:nvGrpSpPr>
        <p:grpSpPr>
          <a:xfrm rot="-731410" flipH="1">
            <a:off x="2634776" y="1062233"/>
            <a:ext cx="295049" cy="306312"/>
            <a:chOff x="1294100" y="238325"/>
            <a:chExt cx="5024325" cy="5216125"/>
          </a:xfrm>
        </p:grpSpPr>
        <p:sp>
          <p:nvSpPr>
            <p:cNvPr id="2681" name="Google Shape;2681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1" name="Google Shape;2691;p31"/>
          <p:cNvGrpSpPr/>
          <p:nvPr/>
        </p:nvGrpSpPr>
        <p:grpSpPr>
          <a:xfrm rot="731410">
            <a:off x="1598971" y="413771"/>
            <a:ext cx="295049" cy="306312"/>
            <a:chOff x="1294100" y="238325"/>
            <a:chExt cx="5024325" cy="5216125"/>
          </a:xfrm>
        </p:grpSpPr>
        <p:sp>
          <p:nvSpPr>
            <p:cNvPr id="2692" name="Google Shape;2692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2" name="Google Shape;2702;p31"/>
          <p:cNvGrpSpPr/>
          <p:nvPr/>
        </p:nvGrpSpPr>
        <p:grpSpPr>
          <a:xfrm rot="901995" flipH="1">
            <a:off x="2686655" y="1929420"/>
            <a:ext cx="364166" cy="378068"/>
            <a:chOff x="1294100" y="238325"/>
            <a:chExt cx="5024325" cy="5216125"/>
          </a:xfrm>
        </p:grpSpPr>
        <p:sp>
          <p:nvSpPr>
            <p:cNvPr id="2703" name="Google Shape;2703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3" name="Google Shape;2713;p31"/>
          <p:cNvGrpSpPr/>
          <p:nvPr/>
        </p:nvGrpSpPr>
        <p:grpSpPr>
          <a:xfrm rot="900079" flipH="1">
            <a:off x="1605245" y="4007096"/>
            <a:ext cx="397922" cy="413112"/>
            <a:chOff x="1294100" y="238325"/>
            <a:chExt cx="5024325" cy="5216125"/>
          </a:xfrm>
        </p:grpSpPr>
        <p:sp>
          <p:nvSpPr>
            <p:cNvPr id="2714" name="Google Shape;2714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4" name="Google Shape;2724;p31"/>
          <p:cNvGrpSpPr/>
          <p:nvPr/>
        </p:nvGrpSpPr>
        <p:grpSpPr>
          <a:xfrm rot="-457113">
            <a:off x="2669779" y="4430219"/>
            <a:ext cx="397922" cy="413112"/>
            <a:chOff x="1294100" y="238325"/>
            <a:chExt cx="5024325" cy="5216125"/>
          </a:xfrm>
        </p:grpSpPr>
        <p:sp>
          <p:nvSpPr>
            <p:cNvPr id="2725" name="Google Shape;2725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5" name="Google Shape;2735;p31"/>
          <p:cNvGrpSpPr/>
          <p:nvPr/>
        </p:nvGrpSpPr>
        <p:grpSpPr>
          <a:xfrm rot="900723" flipH="1">
            <a:off x="1079161" y="4655172"/>
            <a:ext cx="321995" cy="334287"/>
            <a:chOff x="1294100" y="238325"/>
            <a:chExt cx="5024325" cy="5216125"/>
          </a:xfrm>
        </p:grpSpPr>
        <p:sp>
          <p:nvSpPr>
            <p:cNvPr id="2736" name="Google Shape;2736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6" name="Google Shape;2746;p31"/>
          <p:cNvGrpSpPr/>
          <p:nvPr/>
        </p:nvGrpSpPr>
        <p:grpSpPr>
          <a:xfrm rot="1440470">
            <a:off x="783270" y="3840693"/>
            <a:ext cx="322308" cy="334612"/>
            <a:chOff x="1294100" y="238325"/>
            <a:chExt cx="5024325" cy="5216125"/>
          </a:xfrm>
        </p:grpSpPr>
        <p:sp>
          <p:nvSpPr>
            <p:cNvPr id="2747" name="Google Shape;2747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7" name="Google Shape;2757;p31"/>
          <p:cNvGrpSpPr/>
          <p:nvPr/>
        </p:nvGrpSpPr>
        <p:grpSpPr>
          <a:xfrm rot="-1245014">
            <a:off x="701690" y="862572"/>
            <a:ext cx="294969" cy="306229"/>
            <a:chOff x="1294100" y="238325"/>
            <a:chExt cx="5024325" cy="5216125"/>
          </a:xfrm>
        </p:grpSpPr>
        <p:sp>
          <p:nvSpPr>
            <p:cNvPr id="2758" name="Google Shape;2758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8" name="Google Shape;2768;p31"/>
          <p:cNvGrpSpPr/>
          <p:nvPr/>
        </p:nvGrpSpPr>
        <p:grpSpPr>
          <a:xfrm rot="399266" flipH="1">
            <a:off x="200724" y="197021"/>
            <a:ext cx="364205" cy="378108"/>
            <a:chOff x="1294100" y="238325"/>
            <a:chExt cx="5024325" cy="5216125"/>
          </a:xfrm>
        </p:grpSpPr>
        <p:sp>
          <p:nvSpPr>
            <p:cNvPr id="2769" name="Google Shape;2769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9" name="Google Shape;2779;p31"/>
          <p:cNvGrpSpPr/>
          <p:nvPr/>
        </p:nvGrpSpPr>
        <p:grpSpPr>
          <a:xfrm rot="-731382" flipH="1">
            <a:off x="8115066" y="347807"/>
            <a:ext cx="635331" cy="659584"/>
            <a:chOff x="1294100" y="238325"/>
            <a:chExt cx="5024325" cy="5216125"/>
          </a:xfrm>
        </p:grpSpPr>
        <p:sp>
          <p:nvSpPr>
            <p:cNvPr id="2780" name="Google Shape;2780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0" name="Google Shape;2790;p31"/>
          <p:cNvGrpSpPr/>
          <p:nvPr/>
        </p:nvGrpSpPr>
        <p:grpSpPr>
          <a:xfrm rot="901995" flipH="1">
            <a:off x="8345174" y="4505445"/>
            <a:ext cx="364166" cy="378068"/>
            <a:chOff x="1294100" y="238325"/>
            <a:chExt cx="5024325" cy="5216125"/>
          </a:xfrm>
        </p:grpSpPr>
        <p:sp>
          <p:nvSpPr>
            <p:cNvPr id="2791" name="Google Shape;2791;p31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1" name="Google Shape;2801;p31"/>
          <p:cNvSpPr/>
          <p:nvPr/>
        </p:nvSpPr>
        <p:spPr>
          <a:xfrm>
            <a:off x="7427674" y="0"/>
            <a:ext cx="491627" cy="287203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"/>
          <p:cNvPicPr preferRelativeResize="0"/>
          <p:nvPr/>
        </p:nvPicPr>
        <p:blipFill rotWithShape="1">
          <a:blip r:embed="rId3">
            <a:alphaModFix/>
          </a:blip>
          <a:srcRect l="3936" t="24135" r="42932" b="12994"/>
          <a:stretch/>
        </p:blipFill>
        <p:spPr>
          <a:xfrm>
            <a:off x="0" y="0"/>
            <a:ext cx="62690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"/>
          <p:cNvSpPr txBox="1">
            <a:spLocks noGrp="1"/>
          </p:cNvSpPr>
          <p:nvPr>
            <p:ph type="body" idx="1"/>
          </p:nvPr>
        </p:nvSpPr>
        <p:spPr>
          <a:xfrm>
            <a:off x="713225" y="1240050"/>
            <a:ext cx="7717500" cy="27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1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1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1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1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1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1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345" name="Google Shape;345;p4"/>
          <p:cNvGrpSpPr/>
          <p:nvPr/>
        </p:nvGrpSpPr>
        <p:grpSpPr>
          <a:xfrm>
            <a:off x="8155842" y="4024704"/>
            <a:ext cx="1209244" cy="1314911"/>
            <a:chOff x="7662192" y="277229"/>
            <a:chExt cx="1209244" cy="1314911"/>
          </a:xfrm>
        </p:grpSpPr>
        <p:grpSp>
          <p:nvGrpSpPr>
            <p:cNvPr id="346" name="Google Shape;346;p4"/>
            <p:cNvGrpSpPr/>
            <p:nvPr/>
          </p:nvGrpSpPr>
          <p:grpSpPr>
            <a:xfrm rot="1273549">
              <a:off x="8035542" y="382871"/>
              <a:ext cx="724413" cy="751581"/>
              <a:chOff x="1294100" y="238325"/>
              <a:chExt cx="5024325" cy="5216125"/>
            </a:xfrm>
          </p:grpSpPr>
          <p:sp>
            <p:nvSpPr>
              <p:cNvPr id="347" name="Google Shape;347;p4"/>
              <p:cNvSpPr/>
              <p:nvPr/>
            </p:nvSpPr>
            <p:spPr>
              <a:xfrm>
                <a:off x="2471825" y="1742575"/>
                <a:ext cx="1190300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47612" h="25374" extrusionOk="0">
                    <a:moveTo>
                      <a:pt x="1836" y="1"/>
                    </a:moveTo>
                    <a:cubicBezTo>
                      <a:pt x="915" y="1"/>
                      <a:pt x="147" y="702"/>
                      <a:pt x="60" y="1658"/>
                    </a:cubicBezTo>
                    <a:cubicBezTo>
                      <a:pt x="1" y="2604"/>
                      <a:pt x="710" y="3432"/>
                      <a:pt x="1686" y="3521"/>
                    </a:cubicBezTo>
                    <a:cubicBezTo>
                      <a:pt x="1923" y="3521"/>
                      <a:pt x="26261" y="5266"/>
                      <a:pt x="43738" y="24724"/>
                    </a:cubicBezTo>
                    <a:cubicBezTo>
                      <a:pt x="44130" y="25183"/>
                      <a:pt x="44595" y="25374"/>
                      <a:pt x="45045" y="25374"/>
                    </a:cubicBezTo>
                    <a:cubicBezTo>
                      <a:pt x="46393" y="25374"/>
                      <a:pt x="47612" y="23667"/>
                      <a:pt x="46370" y="22359"/>
                    </a:cubicBezTo>
                    <a:cubicBezTo>
                      <a:pt x="27887" y="1806"/>
                      <a:pt x="2958" y="61"/>
                      <a:pt x="1893" y="2"/>
                    </a:cubicBezTo>
                    <a:cubicBezTo>
                      <a:pt x="1874" y="1"/>
                      <a:pt x="1855" y="1"/>
                      <a:pt x="1836" y="1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2471825" y="2191350"/>
                <a:ext cx="1188675" cy="632775"/>
              </a:xfrm>
              <a:custGeom>
                <a:avLst/>
                <a:gdLst/>
                <a:ahLst/>
                <a:cxnLst/>
                <a:rect l="l" t="t" r="r" b="b"/>
                <a:pathLst>
                  <a:path w="47547" h="25311" extrusionOk="0">
                    <a:moveTo>
                      <a:pt x="1836" y="0"/>
                    </a:moveTo>
                    <a:cubicBezTo>
                      <a:pt x="914" y="0"/>
                      <a:pt x="118" y="701"/>
                      <a:pt x="60" y="1657"/>
                    </a:cubicBezTo>
                    <a:cubicBezTo>
                      <a:pt x="1" y="2604"/>
                      <a:pt x="740" y="3432"/>
                      <a:pt x="1686" y="3491"/>
                    </a:cubicBezTo>
                    <a:cubicBezTo>
                      <a:pt x="1952" y="3491"/>
                      <a:pt x="26261" y="5265"/>
                      <a:pt x="43768" y="24694"/>
                    </a:cubicBezTo>
                    <a:cubicBezTo>
                      <a:pt x="44158" y="25129"/>
                      <a:pt x="44614" y="25311"/>
                      <a:pt x="45053" y="25311"/>
                    </a:cubicBezTo>
                    <a:cubicBezTo>
                      <a:pt x="46374" y="25311"/>
                      <a:pt x="47546" y="23668"/>
                      <a:pt x="46370" y="22358"/>
                    </a:cubicBezTo>
                    <a:cubicBezTo>
                      <a:pt x="27887" y="1805"/>
                      <a:pt x="2958" y="60"/>
                      <a:pt x="1893" y="1"/>
                    </a:cubicBezTo>
                    <a:cubicBezTo>
                      <a:pt x="1874" y="1"/>
                      <a:pt x="1855" y="0"/>
                      <a:pt x="1836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2471100" y="2640100"/>
                <a:ext cx="1191075" cy="634025"/>
              </a:xfrm>
              <a:custGeom>
                <a:avLst/>
                <a:gdLst/>
                <a:ahLst/>
                <a:cxnLst/>
                <a:rect l="l" t="t" r="r" b="b"/>
                <a:pathLst>
                  <a:path w="47643" h="25361" extrusionOk="0">
                    <a:moveTo>
                      <a:pt x="1865" y="1"/>
                    </a:moveTo>
                    <a:cubicBezTo>
                      <a:pt x="943" y="1"/>
                      <a:pt x="146" y="702"/>
                      <a:pt x="59" y="1658"/>
                    </a:cubicBezTo>
                    <a:cubicBezTo>
                      <a:pt x="0" y="2604"/>
                      <a:pt x="739" y="3432"/>
                      <a:pt x="1715" y="3521"/>
                    </a:cubicBezTo>
                    <a:cubicBezTo>
                      <a:pt x="1952" y="3521"/>
                      <a:pt x="26290" y="5266"/>
                      <a:pt x="43767" y="24724"/>
                    </a:cubicBezTo>
                    <a:cubicBezTo>
                      <a:pt x="44158" y="25174"/>
                      <a:pt x="44621" y="25361"/>
                      <a:pt x="45069" y="25361"/>
                    </a:cubicBezTo>
                    <a:cubicBezTo>
                      <a:pt x="46419" y="25361"/>
                      <a:pt x="47642" y="23668"/>
                      <a:pt x="46399" y="22358"/>
                    </a:cubicBezTo>
                    <a:cubicBezTo>
                      <a:pt x="27887" y="1806"/>
                      <a:pt x="2957" y="61"/>
                      <a:pt x="1922" y="2"/>
                    </a:cubicBezTo>
                    <a:cubicBezTo>
                      <a:pt x="1903" y="1"/>
                      <a:pt x="1884" y="1"/>
                      <a:pt x="1865" y="1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2471100" y="3088875"/>
                <a:ext cx="1189475" cy="632650"/>
              </a:xfrm>
              <a:custGeom>
                <a:avLst/>
                <a:gdLst/>
                <a:ahLst/>
                <a:cxnLst/>
                <a:rect l="l" t="t" r="r" b="b"/>
                <a:pathLst>
                  <a:path w="47579" h="25306" extrusionOk="0">
                    <a:moveTo>
                      <a:pt x="1863" y="0"/>
                    </a:moveTo>
                    <a:cubicBezTo>
                      <a:pt x="914" y="0"/>
                      <a:pt x="146" y="700"/>
                      <a:pt x="59" y="1628"/>
                    </a:cubicBezTo>
                    <a:cubicBezTo>
                      <a:pt x="0" y="2604"/>
                      <a:pt x="739" y="3432"/>
                      <a:pt x="1715" y="3491"/>
                    </a:cubicBezTo>
                    <a:cubicBezTo>
                      <a:pt x="1952" y="3491"/>
                      <a:pt x="26290" y="5235"/>
                      <a:pt x="43767" y="24694"/>
                    </a:cubicBezTo>
                    <a:cubicBezTo>
                      <a:pt x="44155" y="25126"/>
                      <a:pt x="44608" y="25306"/>
                      <a:pt x="45047" y="25306"/>
                    </a:cubicBezTo>
                    <a:cubicBezTo>
                      <a:pt x="46380" y="25306"/>
                      <a:pt x="47578" y="23641"/>
                      <a:pt x="46399" y="22328"/>
                    </a:cubicBezTo>
                    <a:cubicBezTo>
                      <a:pt x="27887" y="1805"/>
                      <a:pt x="2957" y="60"/>
                      <a:pt x="1922" y="1"/>
                    </a:cubicBezTo>
                    <a:cubicBezTo>
                      <a:pt x="1903" y="1"/>
                      <a:pt x="1883" y="0"/>
                      <a:pt x="1863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3915700" y="1769975"/>
                <a:ext cx="1198450" cy="601875"/>
              </a:xfrm>
              <a:custGeom>
                <a:avLst/>
                <a:gdLst/>
                <a:ahLst/>
                <a:cxnLst/>
                <a:rect l="l" t="t" r="r" b="b"/>
                <a:pathLst>
                  <a:path w="47938" h="24075" extrusionOk="0">
                    <a:moveTo>
                      <a:pt x="46104" y="0"/>
                    </a:moveTo>
                    <a:cubicBezTo>
                      <a:pt x="45039" y="59"/>
                      <a:pt x="20080" y="1094"/>
                      <a:pt x="1035" y="21115"/>
                    </a:cubicBezTo>
                    <a:cubicBezTo>
                      <a:pt x="0" y="22209"/>
                      <a:pt x="740" y="24013"/>
                      <a:pt x="2248" y="24072"/>
                    </a:cubicBezTo>
                    <a:cubicBezTo>
                      <a:pt x="2280" y="24074"/>
                      <a:pt x="2311" y="24075"/>
                      <a:pt x="2343" y="24075"/>
                    </a:cubicBezTo>
                    <a:cubicBezTo>
                      <a:pt x="2810" y="24075"/>
                      <a:pt x="3246" y="23872"/>
                      <a:pt x="3579" y="23540"/>
                    </a:cubicBezTo>
                    <a:cubicBezTo>
                      <a:pt x="21618" y="4584"/>
                      <a:pt x="45985" y="3519"/>
                      <a:pt x="46222" y="3519"/>
                    </a:cubicBezTo>
                    <a:cubicBezTo>
                      <a:pt x="47168" y="3460"/>
                      <a:pt x="47937" y="2662"/>
                      <a:pt x="47908" y="1715"/>
                    </a:cubicBezTo>
                    <a:cubicBezTo>
                      <a:pt x="47878" y="739"/>
                      <a:pt x="47050" y="0"/>
                      <a:pt x="46104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3898150" y="2217975"/>
                <a:ext cx="1204150" cy="603200"/>
              </a:xfrm>
              <a:custGeom>
                <a:avLst/>
                <a:gdLst/>
                <a:ahLst/>
                <a:cxnLst/>
                <a:rect l="l" t="t" r="r" b="b"/>
                <a:pathLst>
                  <a:path w="48166" h="24128" extrusionOk="0">
                    <a:moveTo>
                      <a:pt x="46303" y="1"/>
                    </a:moveTo>
                    <a:cubicBezTo>
                      <a:pt x="45238" y="30"/>
                      <a:pt x="20279" y="1095"/>
                      <a:pt x="1235" y="21116"/>
                    </a:cubicBezTo>
                    <a:cubicBezTo>
                      <a:pt x="1" y="22417"/>
                      <a:pt x="1184" y="24127"/>
                      <a:pt x="2525" y="24127"/>
                    </a:cubicBezTo>
                    <a:cubicBezTo>
                      <a:pt x="2951" y="24127"/>
                      <a:pt x="3393" y="23954"/>
                      <a:pt x="3778" y="23541"/>
                    </a:cubicBezTo>
                    <a:cubicBezTo>
                      <a:pt x="21817" y="4585"/>
                      <a:pt x="46185" y="3520"/>
                      <a:pt x="46421" y="3520"/>
                    </a:cubicBezTo>
                    <a:cubicBezTo>
                      <a:pt x="47397" y="3490"/>
                      <a:pt x="48166" y="2662"/>
                      <a:pt x="48136" y="1716"/>
                    </a:cubicBezTo>
                    <a:cubicBezTo>
                      <a:pt x="48077" y="740"/>
                      <a:pt x="47279" y="1"/>
                      <a:pt x="46303" y="1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883450" y="2666750"/>
                <a:ext cx="1206300" cy="604300"/>
              </a:xfrm>
              <a:custGeom>
                <a:avLst/>
                <a:gdLst/>
                <a:ahLst/>
                <a:cxnLst/>
                <a:rect l="l" t="t" r="r" b="b"/>
                <a:pathLst>
                  <a:path w="48252" h="24172" extrusionOk="0">
                    <a:moveTo>
                      <a:pt x="46388" y="0"/>
                    </a:moveTo>
                    <a:cubicBezTo>
                      <a:pt x="45353" y="30"/>
                      <a:pt x="20394" y="1095"/>
                      <a:pt x="1320" y="21115"/>
                    </a:cubicBezTo>
                    <a:cubicBezTo>
                      <a:pt x="0" y="22390"/>
                      <a:pt x="1218" y="24172"/>
                      <a:pt x="2593" y="24172"/>
                    </a:cubicBezTo>
                    <a:cubicBezTo>
                      <a:pt x="3037" y="24172"/>
                      <a:pt x="3496" y="23987"/>
                      <a:pt x="3893" y="23540"/>
                    </a:cubicBezTo>
                    <a:cubicBezTo>
                      <a:pt x="21902" y="4584"/>
                      <a:pt x="46270" y="3519"/>
                      <a:pt x="46506" y="3519"/>
                    </a:cubicBezTo>
                    <a:cubicBezTo>
                      <a:pt x="47482" y="3490"/>
                      <a:pt x="48251" y="2662"/>
                      <a:pt x="48222" y="1686"/>
                    </a:cubicBezTo>
                    <a:cubicBezTo>
                      <a:pt x="48162" y="740"/>
                      <a:pt x="47364" y="0"/>
                      <a:pt x="46388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873650" y="3115500"/>
                <a:ext cx="1203525" cy="602775"/>
              </a:xfrm>
              <a:custGeom>
                <a:avLst/>
                <a:gdLst/>
                <a:ahLst/>
                <a:cxnLst/>
                <a:rect l="l" t="t" r="r" b="b"/>
                <a:pathLst>
                  <a:path w="48141" h="24111" extrusionOk="0">
                    <a:moveTo>
                      <a:pt x="46307" y="1"/>
                    </a:moveTo>
                    <a:cubicBezTo>
                      <a:pt x="45242" y="30"/>
                      <a:pt x="20283" y="1065"/>
                      <a:pt x="1239" y="21115"/>
                    </a:cubicBezTo>
                    <a:cubicBezTo>
                      <a:pt x="0" y="22399"/>
                      <a:pt x="1179" y="24111"/>
                      <a:pt x="2530" y="24111"/>
                    </a:cubicBezTo>
                    <a:cubicBezTo>
                      <a:pt x="2954" y="24111"/>
                      <a:pt x="3394" y="23943"/>
                      <a:pt x="3782" y="23540"/>
                    </a:cubicBezTo>
                    <a:cubicBezTo>
                      <a:pt x="21792" y="4584"/>
                      <a:pt x="46159" y="3520"/>
                      <a:pt x="46425" y="3520"/>
                    </a:cubicBezTo>
                    <a:cubicBezTo>
                      <a:pt x="47401" y="3461"/>
                      <a:pt x="48140" y="2662"/>
                      <a:pt x="48111" y="1686"/>
                    </a:cubicBezTo>
                    <a:cubicBezTo>
                      <a:pt x="48052" y="740"/>
                      <a:pt x="47253" y="1"/>
                      <a:pt x="46307" y="1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1294100" y="238325"/>
                <a:ext cx="5024325" cy="5216125"/>
              </a:xfrm>
              <a:custGeom>
                <a:avLst/>
                <a:gdLst/>
                <a:ahLst/>
                <a:cxnLst/>
                <a:rect l="l" t="t" r="r" b="b"/>
                <a:pathLst>
                  <a:path w="200973" h="208645" extrusionOk="0">
                    <a:moveTo>
                      <a:pt x="13251" y="6123"/>
                    </a:moveTo>
                    <a:cubicBezTo>
                      <a:pt x="13525" y="6123"/>
                      <a:pt x="13801" y="6140"/>
                      <a:pt x="14077" y="6173"/>
                    </a:cubicBezTo>
                    <a:cubicBezTo>
                      <a:pt x="37380" y="8805"/>
                      <a:pt x="68550" y="16139"/>
                      <a:pt x="90581" y="41157"/>
                    </a:cubicBezTo>
                    <a:cubicBezTo>
                      <a:pt x="94396" y="45474"/>
                      <a:pt x="97708" y="48106"/>
                      <a:pt x="99541" y="52039"/>
                    </a:cubicBezTo>
                    <a:lnTo>
                      <a:pt x="101375" y="57569"/>
                    </a:lnTo>
                    <a:lnTo>
                      <a:pt x="103001" y="52601"/>
                    </a:lnTo>
                    <a:cubicBezTo>
                      <a:pt x="103918" y="48786"/>
                      <a:pt x="107644" y="45445"/>
                      <a:pt x="111370" y="41334"/>
                    </a:cubicBezTo>
                    <a:cubicBezTo>
                      <a:pt x="133372" y="17144"/>
                      <a:pt x="164039" y="8834"/>
                      <a:pt x="187016" y="6232"/>
                    </a:cubicBezTo>
                    <a:cubicBezTo>
                      <a:pt x="187285" y="6200"/>
                      <a:pt x="187553" y="6184"/>
                      <a:pt x="187820" y="6184"/>
                    </a:cubicBezTo>
                    <a:cubicBezTo>
                      <a:pt x="189525" y="6184"/>
                      <a:pt x="191179" y="6826"/>
                      <a:pt x="192458" y="7977"/>
                    </a:cubicBezTo>
                    <a:cubicBezTo>
                      <a:pt x="193966" y="9337"/>
                      <a:pt x="194823" y="11259"/>
                      <a:pt x="194823" y="13270"/>
                    </a:cubicBezTo>
                    <a:lnTo>
                      <a:pt x="194764" y="150723"/>
                    </a:lnTo>
                    <a:cubicBezTo>
                      <a:pt x="194735" y="154389"/>
                      <a:pt x="191925" y="157435"/>
                      <a:pt x="188258" y="157761"/>
                    </a:cubicBezTo>
                    <a:cubicBezTo>
                      <a:pt x="152180" y="161428"/>
                      <a:pt x="124057" y="175061"/>
                      <a:pt x="104036" y="198127"/>
                    </a:cubicBezTo>
                    <a:lnTo>
                      <a:pt x="101316" y="176717"/>
                    </a:lnTo>
                    <a:lnTo>
                      <a:pt x="96939" y="198571"/>
                    </a:lnTo>
                    <a:cubicBezTo>
                      <a:pt x="86707" y="186416"/>
                      <a:pt x="73932" y="176628"/>
                      <a:pt x="59500" y="169974"/>
                    </a:cubicBezTo>
                    <a:cubicBezTo>
                      <a:pt x="45808" y="163587"/>
                      <a:pt x="30194" y="159476"/>
                      <a:pt x="12717" y="157702"/>
                    </a:cubicBezTo>
                    <a:cubicBezTo>
                      <a:pt x="9139" y="157317"/>
                      <a:pt x="6181" y="154212"/>
                      <a:pt x="6181" y="150634"/>
                    </a:cubicBezTo>
                    <a:lnTo>
                      <a:pt x="6270" y="13211"/>
                    </a:lnTo>
                    <a:cubicBezTo>
                      <a:pt x="6270" y="11170"/>
                      <a:pt x="7128" y="9248"/>
                      <a:pt x="8636" y="7917"/>
                    </a:cubicBezTo>
                    <a:cubicBezTo>
                      <a:pt x="9909" y="6747"/>
                      <a:pt x="11554" y="6123"/>
                      <a:pt x="13251" y="6123"/>
                    </a:cubicBezTo>
                    <a:close/>
                    <a:moveTo>
                      <a:pt x="13297" y="0"/>
                    </a:moveTo>
                    <a:cubicBezTo>
                      <a:pt x="6118" y="0"/>
                      <a:pt x="119" y="5840"/>
                      <a:pt x="119" y="13211"/>
                    </a:cubicBezTo>
                    <a:lnTo>
                      <a:pt x="60" y="150634"/>
                    </a:lnTo>
                    <a:cubicBezTo>
                      <a:pt x="1" y="157406"/>
                      <a:pt x="5146" y="163113"/>
                      <a:pt x="11889" y="163764"/>
                    </a:cubicBezTo>
                    <a:cubicBezTo>
                      <a:pt x="48559" y="167490"/>
                      <a:pt x="76682" y="181744"/>
                      <a:pt x="95431" y="206141"/>
                    </a:cubicBezTo>
                    <a:cubicBezTo>
                      <a:pt x="96052" y="206969"/>
                      <a:pt x="96850" y="207620"/>
                      <a:pt x="97797" y="208063"/>
                    </a:cubicBezTo>
                    <a:cubicBezTo>
                      <a:pt x="98647" y="208456"/>
                      <a:pt x="99550" y="208645"/>
                      <a:pt x="100445" y="208645"/>
                    </a:cubicBezTo>
                    <a:cubicBezTo>
                      <a:pt x="102383" y="208645"/>
                      <a:pt x="104281" y="207760"/>
                      <a:pt x="105515" y="206141"/>
                    </a:cubicBezTo>
                    <a:cubicBezTo>
                      <a:pt x="124293" y="181744"/>
                      <a:pt x="152387" y="167520"/>
                      <a:pt x="189057" y="163853"/>
                    </a:cubicBezTo>
                    <a:cubicBezTo>
                      <a:pt x="195770" y="163143"/>
                      <a:pt x="200886" y="157495"/>
                      <a:pt x="200886" y="150723"/>
                    </a:cubicBezTo>
                    <a:lnTo>
                      <a:pt x="200945" y="13300"/>
                    </a:lnTo>
                    <a:cubicBezTo>
                      <a:pt x="200973" y="5926"/>
                      <a:pt x="194972" y="60"/>
                      <a:pt x="187791" y="60"/>
                    </a:cubicBezTo>
                    <a:cubicBezTo>
                      <a:pt x="187311" y="60"/>
                      <a:pt x="186825" y="86"/>
                      <a:pt x="186336" y="140"/>
                    </a:cubicBezTo>
                    <a:cubicBezTo>
                      <a:pt x="159987" y="3097"/>
                      <a:pt x="123968" y="13300"/>
                      <a:pt x="100517" y="44794"/>
                    </a:cubicBezTo>
                    <a:cubicBezTo>
                      <a:pt x="77096" y="13240"/>
                      <a:pt x="41077" y="3038"/>
                      <a:pt x="14757" y="81"/>
                    </a:cubicBezTo>
                    <a:cubicBezTo>
                      <a:pt x="14266" y="27"/>
                      <a:pt x="13779" y="0"/>
                      <a:pt x="13297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2179800" y="1183000"/>
                <a:ext cx="3253675" cy="3280675"/>
              </a:xfrm>
              <a:custGeom>
                <a:avLst/>
                <a:gdLst/>
                <a:ahLst/>
                <a:cxnLst/>
                <a:rect l="l" t="t" r="r" b="b"/>
                <a:pathLst>
                  <a:path w="130147" h="131227" extrusionOk="0">
                    <a:moveTo>
                      <a:pt x="9368" y="6133"/>
                    </a:moveTo>
                    <a:cubicBezTo>
                      <a:pt x="9478" y="6133"/>
                      <a:pt x="9589" y="6138"/>
                      <a:pt x="9700" y="6150"/>
                    </a:cubicBezTo>
                    <a:cubicBezTo>
                      <a:pt x="43147" y="9935"/>
                      <a:pt x="57992" y="27412"/>
                      <a:pt x="61748" y="32706"/>
                    </a:cubicBezTo>
                    <a:lnTo>
                      <a:pt x="64232" y="59676"/>
                    </a:lnTo>
                    <a:lnTo>
                      <a:pt x="68431" y="32676"/>
                    </a:lnTo>
                    <a:cubicBezTo>
                      <a:pt x="72187" y="27412"/>
                      <a:pt x="87032" y="9935"/>
                      <a:pt x="120478" y="6179"/>
                    </a:cubicBezTo>
                    <a:cubicBezTo>
                      <a:pt x="120590" y="6168"/>
                      <a:pt x="120701" y="6162"/>
                      <a:pt x="120812" y="6162"/>
                    </a:cubicBezTo>
                    <a:cubicBezTo>
                      <a:pt x="121585" y="6162"/>
                      <a:pt x="122334" y="6431"/>
                      <a:pt x="122903" y="6948"/>
                    </a:cubicBezTo>
                    <a:cubicBezTo>
                      <a:pt x="123613" y="7569"/>
                      <a:pt x="123997" y="8427"/>
                      <a:pt x="123997" y="9343"/>
                    </a:cubicBezTo>
                    <a:lnTo>
                      <a:pt x="123968" y="94275"/>
                    </a:lnTo>
                    <a:cubicBezTo>
                      <a:pt x="123968" y="95931"/>
                      <a:pt x="122726" y="97292"/>
                      <a:pt x="121070" y="97469"/>
                    </a:cubicBezTo>
                    <a:cubicBezTo>
                      <a:pt x="92710" y="100308"/>
                      <a:pt x="76356" y="112492"/>
                      <a:pt x="68342" y="120802"/>
                    </a:cubicBezTo>
                    <a:lnTo>
                      <a:pt x="64468" y="104153"/>
                    </a:lnTo>
                    <a:lnTo>
                      <a:pt x="62309" y="121423"/>
                    </a:lnTo>
                    <a:cubicBezTo>
                      <a:pt x="57903" y="116721"/>
                      <a:pt x="50865" y="110629"/>
                      <a:pt x="40071" y="105602"/>
                    </a:cubicBezTo>
                    <a:cubicBezTo>
                      <a:pt x="31879" y="101816"/>
                      <a:pt x="21647" y="98682"/>
                      <a:pt x="9020" y="97410"/>
                    </a:cubicBezTo>
                    <a:cubicBezTo>
                      <a:pt x="7394" y="97233"/>
                      <a:pt x="6152" y="95872"/>
                      <a:pt x="6152" y="94216"/>
                    </a:cubicBezTo>
                    <a:lnTo>
                      <a:pt x="6211" y="9343"/>
                    </a:lnTo>
                    <a:cubicBezTo>
                      <a:pt x="6181" y="8427"/>
                      <a:pt x="6595" y="7539"/>
                      <a:pt x="7275" y="6948"/>
                    </a:cubicBezTo>
                    <a:cubicBezTo>
                      <a:pt x="7845" y="6405"/>
                      <a:pt x="8595" y="6133"/>
                      <a:pt x="9368" y="6133"/>
                    </a:cubicBezTo>
                    <a:close/>
                    <a:moveTo>
                      <a:pt x="9364" y="0"/>
                    </a:moveTo>
                    <a:cubicBezTo>
                      <a:pt x="7104" y="0"/>
                      <a:pt x="4892" y="847"/>
                      <a:pt x="3194" y="2364"/>
                    </a:cubicBezTo>
                    <a:cubicBezTo>
                      <a:pt x="1213" y="4139"/>
                      <a:pt x="60" y="6682"/>
                      <a:pt x="60" y="9343"/>
                    </a:cubicBezTo>
                    <a:lnTo>
                      <a:pt x="30" y="94246"/>
                    </a:lnTo>
                    <a:cubicBezTo>
                      <a:pt x="1" y="99007"/>
                      <a:pt x="3638" y="103029"/>
                      <a:pt x="8399" y="103502"/>
                    </a:cubicBezTo>
                    <a:cubicBezTo>
                      <a:pt x="40544" y="106755"/>
                      <a:pt x="55892" y="122576"/>
                      <a:pt x="61008" y="129230"/>
                    </a:cubicBezTo>
                    <a:cubicBezTo>
                      <a:pt x="62028" y="130561"/>
                      <a:pt x="63537" y="131226"/>
                      <a:pt x="65045" y="131226"/>
                    </a:cubicBezTo>
                    <a:cubicBezTo>
                      <a:pt x="66553" y="131226"/>
                      <a:pt x="68061" y="130561"/>
                      <a:pt x="69081" y="129230"/>
                    </a:cubicBezTo>
                    <a:cubicBezTo>
                      <a:pt x="74197" y="122576"/>
                      <a:pt x="89575" y="106784"/>
                      <a:pt x="121691" y="103561"/>
                    </a:cubicBezTo>
                    <a:cubicBezTo>
                      <a:pt x="126452" y="103088"/>
                      <a:pt x="130089" y="99066"/>
                      <a:pt x="130089" y="94275"/>
                    </a:cubicBezTo>
                    <a:lnTo>
                      <a:pt x="130119" y="9403"/>
                    </a:lnTo>
                    <a:cubicBezTo>
                      <a:pt x="130147" y="4186"/>
                      <a:pt x="125904" y="63"/>
                      <a:pt x="120812" y="63"/>
                    </a:cubicBezTo>
                    <a:cubicBezTo>
                      <a:pt x="120477" y="63"/>
                      <a:pt x="120139" y="80"/>
                      <a:pt x="119798" y="117"/>
                    </a:cubicBezTo>
                    <a:cubicBezTo>
                      <a:pt x="87505" y="3725"/>
                      <a:pt x="71092" y="19575"/>
                      <a:pt x="65089" y="26969"/>
                    </a:cubicBezTo>
                    <a:cubicBezTo>
                      <a:pt x="59086" y="19575"/>
                      <a:pt x="42673" y="3725"/>
                      <a:pt x="10380" y="58"/>
                    </a:cubicBezTo>
                    <a:cubicBezTo>
                      <a:pt x="10042" y="19"/>
                      <a:pt x="9702" y="0"/>
                      <a:pt x="9364" y="0"/>
                    </a:cubicBezTo>
                    <a:close/>
                  </a:path>
                </a:pathLst>
              </a:custGeom>
              <a:solidFill>
                <a:srgbClr val="FCF2E3">
                  <a:alpha val="6274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4"/>
            <p:cNvGrpSpPr/>
            <p:nvPr/>
          </p:nvGrpSpPr>
          <p:grpSpPr>
            <a:xfrm rot="-1458273">
              <a:off x="7761303" y="814563"/>
              <a:ext cx="770960" cy="647618"/>
              <a:chOff x="1277300" y="238025"/>
              <a:chExt cx="5036775" cy="5229325"/>
            </a:xfrm>
          </p:grpSpPr>
          <p:sp>
            <p:nvSpPr>
              <p:cNvPr id="358" name="Google Shape;358;p4"/>
              <p:cNvSpPr/>
              <p:nvPr/>
            </p:nvSpPr>
            <p:spPr>
              <a:xfrm>
                <a:off x="1277300" y="238025"/>
                <a:ext cx="5027950" cy="5229325"/>
              </a:xfrm>
              <a:custGeom>
                <a:avLst/>
                <a:gdLst/>
                <a:ahLst/>
                <a:cxnLst/>
                <a:rect l="l" t="t" r="r" b="b"/>
                <a:pathLst>
                  <a:path w="201118" h="209173" extrusionOk="0">
                    <a:moveTo>
                      <a:pt x="10456" y="0"/>
                    </a:moveTo>
                    <a:cubicBezTo>
                      <a:pt x="4753" y="0"/>
                      <a:pt x="0" y="4652"/>
                      <a:pt x="0" y="10492"/>
                    </a:cubicBezTo>
                    <a:lnTo>
                      <a:pt x="0" y="152473"/>
                    </a:lnTo>
                    <a:cubicBezTo>
                      <a:pt x="0" y="157820"/>
                      <a:pt x="4025" y="162315"/>
                      <a:pt x="9371" y="162873"/>
                    </a:cubicBezTo>
                    <a:cubicBezTo>
                      <a:pt x="65923" y="168572"/>
                      <a:pt x="89807" y="197362"/>
                      <a:pt x="97856" y="207850"/>
                    </a:cubicBezTo>
                    <a:cubicBezTo>
                      <a:pt x="98547" y="208731"/>
                      <a:pt x="99560" y="209172"/>
                      <a:pt x="100570" y="209172"/>
                    </a:cubicBezTo>
                    <a:cubicBezTo>
                      <a:pt x="101580" y="209172"/>
                      <a:pt x="102586" y="208731"/>
                      <a:pt x="103262" y="207850"/>
                    </a:cubicBezTo>
                    <a:cubicBezTo>
                      <a:pt x="111340" y="197362"/>
                      <a:pt x="135224" y="168572"/>
                      <a:pt x="191746" y="162873"/>
                    </a:cubicBezTo>
                    <a:cubicBezTo>
                      <a:pt x="197093" y="162315"/>
                      <a:pt x="201118" y="157820"/>
                      <a:pt x="201118" y="152473"/>
                    </a:cubicBezTo>
                    <a:lnTo>
                      <a:pt x="201118" y="10492"/>
                    </a:lnTo>
                    <a:cubicBezTo>
                      <a:pt x="201118" y="4639"/>
                      <a:pt x="196369" y="5"/>
                      <a:pt x="190652" y="5"/>
                    </a:cubicBezTo>
                    <a:cubicBezTo>
                      <a:pt x="190286" y="5"/>
                      <a:pt x="189916" y="24"/>
                      <a:pt x="189543" y="63"/>
                    </a:cubicBezTo>
                    <a:cubicBezTo>
                      <a:pt x="130965" y="6673"/>
                      <a:pt x="107933" y="38195"/>
                      <a:pt x="101940" y="46567"/>
                    </a:cubicBezTo>
                    <a:cubicBezTo>
                      <a:pt x="101602" y="47052"/>
                      <a:pt x="101080" y="47294"/>
                      <a:pt x="100563" y="47294"/>
                    </a:cubicBezTo>
                    <a:cubicBezTo>
                      <a:pt x="100045" y="47294"/>
                      <a:pt x="99531" y="47052"/>
                      <a:pt x="99208" y="46567"/>
                    </a:cubicBezTo>
                    <a:cubicBezTo>
                      <a:pt x="93215" y="38195"/>
                      <a:pt x="70183" y="6673"/>
                      <a:pt x="11604" y="63"/>
                    </a:cubicBezTo>
                    <a:cubicBezTo>
                      <a:pt x="11218" y="21"/>
                      <a:pt x="10835" y="0"/>
                      <a:pt x="10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1277300" y="240325"/>
                <a:ext cx="5036775" cy="5227025"/>
              </a:xfrm>
              <a:custGeom>
                <a:avLst/>
                <a:gdLst/>
                <a:ahLst/>
                <a:cxnLst/>
                <a:rect l="l" t="t" r="r" b="b"/>
                <a:pathLst>
                  <a:path w="201471" h="209081" extrusionOk="0">
                    <a:moveTo>
                      <a:pt x="9195" y="0"/>
                    </a:moveTo>
                    <a:cubicBezTo>
                      <a:pt x="3937" y="646"/>
                      <a:pt x="0" y="5112"/>
                      <a:pt x="0" y="10400"/>
                    </a:cubicBezTo>
                    <a:lnTo>
                      <a:pt x="0" y="152381"/>
                    </a:lnTo>
                    <a:cubicBezTo>
                      <a:pt x="0" y="153028"/>
                      <a:pt x="59" y="153674"/>
                      <a:pt x="176" y="154320"/>
                    </a:cubicBezTo>
                    <a:cubicBezTo>
                      <a:pt x="235" y="154644"/>
                      <a:pt x="353" y="154937"/>
                      <a:pt x="441" y="155231"/>
                    </a:cubicBezTo>
                    <a:cubicBezTo>
                      <a:pt x="529" y="155525"/>
                      <a:pt x="588" y="155848"/>
                      <a:pt x="705" y="156171"/>
                    </a:cubicBezTo>
                    <a:cubicBezTo>
                      <a:pt x="881" y="156582"/>
                      <a:pt x="1087" y="156994"/>
                      <a:pt x="1322" y="157405"/>
                    </a:cubicBezTo>
                    <a:cubicBezTo>
                      <a:pt x="1410" y="157552"/>
                      <a:pt x="1439" y="157699"/>
                      <a:pt x="1528" y="157846"/>
                    </a:cubicBezTo>
                    <a:cubicBezTo>
                      <a:pt x="1851" y="158316"/>
                      <a:pt x="2174" y="158786"/>
                      <a:pt x="2585" y="159226"/>
                    </a:cubicBezTo>
                    <a:cubicBezTo>
                      <a:pt x="2585" y="159256"/>
                      <a:pt x="2615" y="159285"/>
                      <a:pt x="2644" y="159315"/>
                    </a:cubicBezTo>
                    <a:cubicBezTo>
                      <a:pt x="4318" y="161224"/>
                      <a:pt x="6639" y="162458"/>
                      <a:pt x="9195" y="162752"/>
                    </a:cubicBezTo>
                    <a:cubicBezTo>
                      <a:pt x="9254" y="162752"/>
                      <a:pt x="9313" y="162781"/>
                      <a:pt x="9371" y="162781"/>
                    </a:cubicBezTo>
                    <a:cubicBezTo>
                      <a:pt x="65923" y="168480"/>
                      <a:pt x="89807" y="197270"/>
                      <a:pt x="97856" y="207758"/>
                    </a:cubicBezTo>
                    <a:cubicBezTo>
                      <a:pt x="98532" y="208639"/>
                      <a:pt x="99538" y="209080"/>
                      <a:pt x="100548" y="209080"/>
                    </a:cubicBezTo>
                    <a:cubicBezTo>
                      <a:pt x="101558" y="209080"/>
                      <a:pt x="102571" y="208639"/>
                      <a:pt x="103262" y="207758"/>
                    </a:cubicBezTo>
                    <a:cubicBezTo>
                      <a:pt x="111340" y="197270"/>
                      <a:pt x="135224" y="168480"/>
                      <a:pt x="191746" y="162781"/>
                    </a:cubicBezTo>
                    <a:cubicBezTo>
                      <a:pt x="191923" y="162781"/>
                      <a:pt x="192099" y="162722"/>
                      <a:pt x="192275" y="162693"/>
                    </a:cubicBezTo>
                    <a:lnTo>
                      <a:pt x="192275" y="162752"/>
                    </a:lnTo>
                    <a:cubicBezTo>
                      <a:pt x="197504" y="162105"/>
                      <a:pt x="201470" y="157669"/>
                      <a:pt x="201441" y="152381"/>
                    </a:cubicBezTo>
                    <a:lnTo>
                      <a:pt x="201441" y="10400"/>
                    </a:lnTo>
                    <a:cubicBezTo>
                      <a:pt x="201441" y="5112"/>
                      <a:pt x="197534" y="676"/>
                      <a:pt x="192305" y="0"/>
                    </a:cubicBezTo>
                    <a:lnTo>
                      <a:pt x="192305" y="153145"/>
                    </a:lnTo>
                    <a:cubicBezTo>
                      <a:pt x="121152" y="158991"/>
                      <a:pt x="100559" y="197153"/>
                      <a:pt x="100559" y="197153"/>
                    </a:cubicBezTo>
                    <a:cubicBezTo>
                      <a:pt x="82697" y="168010"/>
                      <a:pt x="30435" y="156994"/>
                      <a:pt x="9195" y="153645"/>
                    </a:cubicBezTo>
                    <a:lnTo>
                      <a:pt x="9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2190925" y="1213975"/>
                <a:ext cx="3202125" cy="3230100"/>
              </a:xfrm>
              <a:custGeom>
                <a:avLst/>
                <a:gdLst/>
                <a:ahLst/>
                <a:cxnLst/>
                <a:rect l="l" t="t" r="r" b="b"/>
                <a:pathLst>
                  <a:path w="128085" h="129204" extrusionOk="0">
                    <a:moveTo>
                      <a:pt x="6444" y="1"/>
                    </a:moveTo>
                    <a:cubicBezTo>
                      <a:pt x="2926" y="1"/>
                      <a:pt x="1" y="2888"/>
                      <a:pt x="1" y="6501"/>
                    </a:cubicBezTo>
                    <a:lnTo>
                      <a:pt x="1" y="94193"/>
                    </a:lnTo>
                    <a:cubicBezTo>
                      <a:pt x="1" y="97513"/>
                      <a:pt x="2527" y="100274"/>
                      <a:pt x="5817" y="100627"/>
                    </a:cubicBezTo>
                    <a:cubicBezTo>
                      <a:pt x="40718" y="104123"/>
                      <a:pt x="57375" y="121926"/>
                      <a:pt x="62369" y="128389"/>
                    </a:cubicBezTo>
                    <a:cubicBezTo>
                      <a:pt x="62795" y="128932"/>
                      <a:pt x="63419" y="129204"/>
                      <a:pt x="64043" y="129204"/>
                    </a:cubicBezTo>
                    <a:cubicBezTo>
                      <a:pt x="64668" y="129204"/>
                      <a:pt x="65292" y="128932"/>
                      <a:pt x="65718" y="128389"/>
                    </a:cubicBezTo>
                    <a:cubicBezTo>
                      <a:pt x="70683" y="121896"/>
                      <a:pt x="87340" y="104152"/>
                      <a:pt x="122269" y="100627"/>
                    </a:cubicBezTo>
                    <a:cubicBezTo>
                      <a:pt x="125560" y="100274"/>
                      <a:pt x="128057" y="97513"/>
                      <a:pt x="128057" y="94193"/>
                    </a:cubicBezTo>
                    <a:lnTo>
                      <a:pt x="128057" y="6501"/>
                    </a:lnTo>
                    <a:cubicBezTo>
                      <a:pt x="128084" y="2890"/>
                      <a:pt x="125138" y="30"/>
                      <a:pt x="121620" y="30"/>
                    </a:cubicBezTo>
                    <a:cubicBezTo>
                      <a:pt x="121388" y="30"/>
                      <a:pt x="121154" y="42"/>
                      <a:pt x="120918" y="68"/>
                    </a:cubicBezTo>
                    <a:cubicBezTo>
                      <a:pt x="84754" y="4151"/>
                      <a:pt x="68626" y="23570"/>
                      <a:pt x="64925" y="28769"/>
                    </a:cubicBezTo>
                    <a:cubicBezTo>
                      <a:pt x="64704" y="29078"/>
                      <a:pt x="64366" y="29232"/>
                      <a:pt x="64032" y="29232"/>
                    </a:cubicBezTo>
                    <a:cubicBezTo>
                      <a:pt x="63698" y="29232"/>
                      <a:pt x="63368" y="29078"/>
                      <a:pt x="63162" y="28769"/>
                    </a:cubicBezTo>
                    <a:cubicBezTo>
                      <a:pt x="59431" y="23540"/>
                      <a:pt x="43332" y="4122"/>
                      <a:pt x="7139" y="38"/>
                    </a:cubicBezTo>
                    <a:cubicBezTo>
                      <a:pt x="6905" y="13"/>
                      <a:pt x="6673" y="1"/>
                      <a:pt x="6444" y="1"/>
                    </a:cubicBezTo>
                    <a:close/>
                  </a:path>
                </a:pathLst>
              </a:custGeom>
              <a:solidFill>
                <a:srgbClr val="FCF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3792000" y="1214700"/>
                <a:ext cx="1600350" cy="3229575"/>
              </a:xfrm>
              <a:custGeom>
                <a:avLst/>
                <a:gdLst/>
                <a:ahLst/>
                <a:cxnLst/>
                <a:rect l="l" t="t" r="r" b="b"/>
                <a:pathLst>
                  <a:path w="64014" h="129183" extrusionOk="0">
                    <a:moveTo>
                      <a:pt x="57576" y="1"/>
                    </a:moveTo>
                    <a:cubicBezTo>
                      <a:pt x="57345" y="1"/>
                      <a:pt x="57111" y="13"/>
                      <a:pt x="56875" y="39"/>
                    </a:cubicBezTo>
                    <a:cubicBezTo>
                      <a:pt x="20711" y="4122"/>
                      <a:pt x="4583" y="23541"/>
                      <a:pt x="852" y="28740"/>
                    </a:cubicBezTo>
                    <a:cubicBezTo>
                      <a:pt x="647" y="29034"/>
                      <a:pt x="353" y="29181"/>
                      <a:pt x="0" y="29181"/>
                    </a:cubicBezTo>
                    <a:lnTo>
                      <a:pt x="0" y="129182"/>
                    </a:lnTo>
                    <a:cubicBezTo>
                      <a:pt x="647" y="129182"/>
                      <a:pt x="1263" y="128859"/>
                      <a:pt x="1645" y="128360"/>
                    </a:cubicBezTo>
                    <a:cubicBezTo>
                      <a:pt x="6610" y="121867"/>
                      <a:pt x="23267" y="104123"/>
                      <a:pt x="58197" y="100598"/>
                    </a:cubicBezTo>
                    <a:cubicBezTo>
                      <a:pt x="61487" y="100245"/>
                      <a:pt x="64014" y="97484"/>
                      <a:pt x="64014" y="94164"/>
                    </a:cubicBezTo>
                    <a:lnTo>
                      <a:pt x="64014" y="6472"/>
                    </a:lnTo>
                    <a:cubicBezTo>
                      <a:pt x="64014" y="2861"/>
                      <a:pt x="61091" y="1"/>
                      <a:pt x="57576" y="1"/>
                    </a:cubicBezTo>
                    <a:close/>
                  </a:path>
                </a:pathLst>
              </a:custGeom>
              <a:solidFill>
                <a:srgbClr val="FCF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2412000" y="1712850"/>
                <a:ext cx="1226275" cy="652400"/>
              </a:xfrm>
              <a:custGeom>
                <a:avLst/>
                <a:gdLst/>
                <a:ahLst/>
                <a:cxnLst/>
                <a:rect l="l" t="t" r="r" b="b"/>
                <a:pathLst>
                  <a:path w="49051" h="26096" extrusionOk="0">
                    <a:moveTo>
                      <a:pt x="1911" y="0"/>
                    </a:moveTo>
                    <a:cubicBezTo>
                      <a:pt x="937" y="0"/>
                      <a:pt x="116" y="725"/>
                      <a:pt x="59" y="1705"/>
                    </a:cubicBezTo>
                    <a:cubicBezTo>
                      <a:pt x="0" y="2704"/>
                      <a:pt x="764" y="3556"/>
                      <a:pt x="1763" y="3644"/>
                    </a:cubicBezTo>
                    <a:cubicBezTo>
                      <a:pt x="1998" y="3644"/>
                      <a:pt x="27145" y="5436"/>
                      <a:pt x="45212" y="25530"/>
                    </a:cubicBezTo>
                    <a:cubicBezTo>
                      <a:pt x="45603" y="25928"/>
                      <a:pt x="46050" y="26096"/>
                      <a:pt x="46483" y="26096"/>
                    </a:cubicBezTo>
                    <a:cubicBezTo>
                      <a:pt x="47840" y="26096"/>
                      <a:pt x="49050" y="24450"/>
                      <a:pt x="47915" y="23092"/>
                    </a:cubicBezTo>
                    <a:cubicBezTo>
                      <a:pt x="28819" y="1852"/>
                      <a:pt x="3055" y="60"/>
                      <a:pt x="1968" y="1"/>
                    </a:cubicBezTo>
                    <a:cubicBezTo>
                      <a:pt x="1949" y="1"/>
                      <a:pt x="1930" y="0"/>
                      <a:pt x="19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2412000" y="2176275"/>
                <a:ext cx="1230875" cy="655500"/>
              </a:xfrm>
              <a:custGeom>
                <a:avLst/>
                <a:gdLst/>
                <a:ahLst/>
                <a:cxnLst/>
                <a:rect l="l" t="t" r="r" b="b"/>
                <a:pathLst>
                  <a:path w="49235" h="26220" extrusionOk="0">
                    <a:moveTo>
                      <a:pt x="1940" y="0"/>
                    </a:moveTo>
                    <a:cubicBezTo>
                      <a:pt x="966" y="0"/>
                      <a:pt x="145" y="726"/>
                      <a:pt x="59" y="1705"/>
                    </a:cubicBezTo>
                    <a:cubicBezTo>
                      <a:pt x="0" y="2704"/>
                      <a:pt x="764" y="3556"/>
                      <a:pt x="1763" y="3644"/>
                    </a:cubicBezTo>
                    <a:cubicBezTo>
                      <a:pt x="2027" y="3644"/>
                      <a:pt x="27145" y="5436"/>
                      <a:pt x="45241" y="25530"/>
                    </a:cubicBezTo>
                    <a:cubicBezTo>
                      <a:pt x="45640" y="26018"/>
                      <a:pt x="46119" y="26219"/>
                      <a:pt x="46584" y="26219"/>
                    </a:cubicBezTo>
                    <a:cubicBezTo>
                      <a:pt x="47969" y="26219"/>
                      <a:pt x="49234" y="24434"/>
                      <a:pt x="47915" y="23092"/>
                    </a:cubicBezTo>
                    <a:cubicBezTo>
                      <a:pt x="28819" y="1852"/>
                      <a:pt x="3055" y="60"/>
                      <a:pt x="1998" y="1"/>
                    </a:cubicBezTo>
                    <a:cubicBezTo>
                      <a:pt x="1978" y="1"/>
                      <a:pt x="1959" y="0"/>
                      <a:pt x="19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2412000" y="2639700"/>
                <a:ext cx="1230800" cy="655600"/>
              </a:xfrm>
              <a:custGeom>
                <a:avLst/>
                <a:gdLst/>
                <a:ahLst/>
                <a:cxnLst/>
                <a:rect l="l" t="t" r="r" b="b"/>
                <a:pathLst>
                  <a:path w="49232" h="26224" extrusionOk="0">
                    <a:moveTo>
                      <a:pt x="1942" y="1"/>
                    </a:moveTo>
                    <a:cubicBezTo>
                      <a:pt x="967" y="1"/>
                      <a:pt x="145" y="754"/>
                      <a:pt x="59" y="1705"/>
                    </a:cubicBezTo>
                    <a:cubicBezTo>
                      <a:pt x="0" y="2704"/>
                      <a:pt x="764" y="3556"/>
                      <a:pt x="1763" y="3644"/>
                    </a:cubicBezTo>
                    <a:cubicBezTo>
                      <a:pt x="2027" y="3644"/>
                      <a:pt x="27145" y="5436"/>
                      <a:pt x="45241" y="25531"/>
                    </a:cubicBezTo>
                    <a:cubicBezTo>
                      <a:pt x="45642" y="26021"/>
                      <a:pt x="46124" y="26224"/>
                      <a:pt x="46592" y="26224"/>
                    </a:cubicBezTo>
                    <a:cubicBezTo>
                      <a:pt x="47974" y="26224"/>
                      <a:pt x="49232" y="24453"/>
                      <a:pt x="47915" y="23092"/>
                    </a:cubicBezTo>
                    <a:cubicBezTo>
                      <a:pt x="28819" y="1882"/>
                      <a:pt x="3055" y="90"/>
                      <a:pt x="1998" y="2"/>
                    </a:cubicBezTo>
                    <a:cubicBezTo>
                      <a:pt x="1979" y="1"/>
                      <a:pt x="1961" y="1"/>
                      <a:pt x="19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2412000" y="3103875"/>
                <a:ext cx="1230800" cy="654875"/>
              </a:xfrm>
              <a:custGeom>
                <a:avLst/>
                <a:gdLst/>
                <a:ahLst/>
                <a:cxnLst/>
                <a:rect l="l" t="t" r="r" b="b"/>
                <a:pathLst>
                  <a:path w="49232" h="26195" extrusionOk="0">
                    <a:moveTo>
                      <a:pt x="1940" y="0"/>
                    </a:moveTo>
                    <a:cubicBezTo>
                      <a:pt x="966" y="0"/>
                      <a:pt x="145" y="725"/>
                      <a:pt x="59" y="1676"/>
                    </a:cubicBezTo>
                    <a:cubicBezTo>
                      <a:pt x="0" y="2675"/>
                      <a:pt x="764" y="3556"/>
                      <a:pt x="1763" y="3615"/>
                    </a:cubicBezTo>
                    <a:cubicBezTo>
                      <a:pt x="2027" y="3615"/>
                      <a:pt x="27145" y="5407"/>
                      <a:pt x="45241" y="25501"/>
                    </a:cubicBezTo>
                    <a:cubicBezTo>
                      <a:pt x="45642" y="25991"/>
                      <a:pt x="46124" y="26194"/>
                      <a:pt x="46592" y="26194"/>
                    </a:cubicBezTo>
                    <a:cubicBezTo>
                      <a:pt x="47974" y="26194"/>
                      <a:pt x="49232" y="24423"/>
                      <a:pt x="47915" y="23063"/>
                    </a:cubicBezTo>
                    <a:cubicBezTo>
                      <a:pt x="28819" y="1852"/>
                      <a:pt x="3055" y="60"/>
                      <a:pt x="1998" y="1"/>
                    </a:cubicBezTo>
                    <a:cubicBezTo>
                      <a:pt x="1978" y="1"/>
                      <a:pt x="1959" y="0"/>
                      <a:pt x="19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3947675" y="1712850"/>
                <a:ext cx="1227275" cy="653325"/>
              </a:xfrm>
              <a:custGeom>
                <a:avLst/>
                <a:gdLst/>
                <a:ahLst/>
                <a:cxnLst/>
                <a:rect l="l" t="t" r="r" b="b"/>
                <a:pathLst>
                  <a:path w="49091" h="26133" extrusionOk="0">
                    <a:moveTo>
                      <a:pt x="47180" y="0"/>
                    </a:moveTo>
                    <a:cubicBezTo>
                      <a:pt x="47161" y="0"/>
                      <a:pt x="47142" y="1"/>
                      <a:pt x="47123" y="1"/>
                    </a:cubicBezTo>
                    <a:cubicBezTo>
                      <a:pt x="46036" y="60"/>
                      <a:pt x="20272" y="1852"/>
                      <a:pt x="1176" y="23092"/>
                    </a:cubicBezTo>
                    <a:cubicBezTo>
                      <a:pt x="1" y="24445"/>
                      <a:pt x="1220" y="26133"/>
                      <a:pt x="2583" y="26133"/>
                    </a:cubicBezTo>
                    <a:cubicBezTo>
                      <a:pt x="3026" y="26133"/>
                      <a:pt x="3483" y="25955"/>
                      <a:pt x="3879" y="25530"/>
                    </a:cubicBezTo>
                    <a:cubicBezTo>
                      <a:pt x="21976" y="5436"/>
                      <a:pt x="47093" y="3644"/>
                      <a:pt x="47358" y="3644"/>
                    </a:cubicBezTo>
                    <a:cubicBezTo>
                      <a:pt x="48356" y="3556"/>
                      <a:pt x="49091" y="2704"/>
                      <a:pt x="49062" y="1705"/>
                    </a:cubicBezTo>
                    <a:cubicBezTo>
                      <a:pt x="48975" y="725"/>
                      <a:pt x="48154" y="0"/>
                      <a:pt x="471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3947725" y="2176275"/>
                <a:ext cx="1227225" cy="653650"/>
              </a:xfrm>
              <a:custGeom>
                <a:avLst/>
                <a:gdLst/>
                <a:ahLst/>
                <a:cxnLst/>
                <a:rect l="l" t="t" r="r" b="b"/>
                <a:pathLst>
                  <a:path w="49089" h="26146" extrusionOk="0">
                    <a:moveTo>
                      <a:pt x="47178" y="0"/>
                    </a:moveTo>
                    <a:cubicBezTo>
                      <a:pt x="47159" y="0"/>
                      <a:pt x="47140" y="1"/>
                      <a:pt x="47121" y="1"/>
                    </a:cubicBezTo>
                    <a:cubicBezTo>
                      <a:pt x="46034" y="60"/>
                      <a:pt x="20299" y="1852"/>
                      <a:pt x="1174" y="23092"/>
                    </a:cubicBezTo>
                    <a:cubicBezTo>
                      <a:pt x="0" y="24443"/>
                      <a:pt x="1215" y="26145"/>
                      <a:pt x="2576" y="26145"/>
                    </a:cubicBezTo>
                    <a:cubicBezTo>
                      <a:pt x="3020" y="26145"/>
                      <a:pt x="3480" y="25964"/>
                      <a:pt x="3877" y="25530"/>
                    </a:cubicBezTo>
                    <a:cubicBezTo>
                      <a:pt x="21974" y="5436"/>
                      <a:pt x="47091" y="3644"/>
                      <a:pt x="47356" y="3644"/>
                    </a:cubicBezTo>
                    <a:cubicBezTo>
                      <a:pt x="48354" y="3556"/>
                      <a:pt x="49089" y="2704"/>
                      <a:pt x="49060" y="1705"/>
                    </a:cubicBezTo>
                    <a:cubicBezTo>
                      <a:pt x="48973" y="726"/>
                      <a:pt x="48152" y="0"/>
                      <a:pt x="47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3947725" y="2639700"/>
                <a:ext cx="1227225" cy="653650"/>
              </a:xfrm>
              <a:custGeom>
                <a:avLst/>
                <a:gdLst/>
                <a:ahLst/>
                <a:cxnLst/>
                <a:rect l="l" t="t" r="r" b="b"/>
                <a:pathLst>
                  <a:path w="49089" h="26146" extrusionOk="0">
                    <a:moveTo>
                      <a:pt x="47176" y="1"/>
                    </a:moveTo>
                    <a:cubicBezTo>
                      <a:pt x="47158" y="1"/>
                      <a:pt x="47139" y="1"/>
                      <a:pt x="47121" y="2"/>
                    </a:cubicBezTo>
                    <a:cubicBezTo>
                      <a:pt x="46034" y="90"/>
                      <a:pt x="20299" y="1882"/>
                      <a:pt x="1174" y="23092"/>
                    </a:cubicBezTo>
                    <a:cubicBezTo>
                      <a:pt x="0" y="24443"/>
                      <a:pt x="1215" y="26145"/>
                      <a:pt x="2576" y="26145"/>
                    </a:cubicBezTo>
                    <a:cubicBezTo>
                      <a:pt x="3020" y="26145"/>
                      <a:pt x="3480" y="25964"/>
                      <a:pt x="3877" y="25531"/>
                    </a:cubicBezTo>
                    <a:cubicBezTo>
                      <a:pt x="21974" y="5436"/>
                      <a:pt x="47091" y="3644"/>
                      <a:pt x="47356" y="3644"/>
                    </a:cubicBezTo>
                    <a:cubicBezTo>
                      <a:pt x="48354" y="3556"/>
                      <a:pt x="49089" y="2704"/>
                      <a:pt x="49060" y="1705"/>
                    </a:cubicBezTo>
                    <a:cubicBezTo>
                      <a:pt x="48944" y="754"/>
                      <a:pt x="48150" y="1"/>
                      <a:pt x="47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3947775" y="3103800"/>
                <a:ext cx="1227925" cy="653075"/>
              </a:xfrm>
              <a:custGeom>
                <a:avLst/>
                <a:gdLst/>
                <a:ahLst/>
                <a:cxnLst/>
                <a:rect l="l" t="t" r="r" b="b"/>
                <a:pathLst>
                  <a:path w="49117" h="26123" extrusionOk="0">
                    <a:moveTo>
                      <a:pt x="47227" y="1"/>
                    </a:moveTo>
                    <a:cubicBezTo>
                      <a:pt x="47191" y="1"/>
                      <a:pt x="47155" y="2"/>
                      <a:pt x="47119" y="4"/>
                    </a:cubicBezTo>
                    <a:cubicBezTo>
                      <a:pt x="46032" y="63"/>
                      <a:pt x="20297" y="1855"/>
                      <a:pt x="1172" y="23066"/>
                    </a:cubicBezTo>
                    <a:cubicBezTo>
                      <a:pt x="1" y="24436"/>
                      <a:pt x="1208" y="26123"/>
                      <a:pt x="2566" y="26123"/>
                    </a:cubicBezTo>
                    <a:cubicBezTo>
                      <a:pt x="3012" y="26123"/>
                      <a:pt x="3475" y="25940"/>
                      <a:pt x="3875" y="25504"/>
                    </a:cubicBezTo>
                    <a:cubicBezTo>
                      <a:pt x="21972" y="5410"/>
                      <a:pt x="47089" y="3618"/>
                      <a:pt x="47354" y="3618"/>
                    </a:cubicBezTo>
                    <a:cubicBezTo>
                      <a:pt x="48352" y="3559"/>
                      <a:pt x="49116" y="2678"/>
                      <a:pt x="49058" y="1679"/>
                    </a:cubicBezTo>
                    <a:cubicBezTo>
                      <a:pt x="48973" y="744"/>
                      <a:pt x="48178" y="1"/>
                      <a:pt x="47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3" name="Google Shape;280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" y="1"/>
            <a:ext cx="9151800" cy="514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32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Google Shape;2805;p32"/>
          <p:cNvSpPr/>
          <p:nvPr/>
        </p:nvSpPr>
        <p:spPr>
          <a:xfrm>
            <a:off x="1535800" y="4938937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32"/>
          <p:cNvSpPr/>
          <p:nvPr/>
        </p:nvSpPr>
        <p:spPr>
          <a:xfrm>
            <a:off x="2223477" y="0"/>
            <a:ext cx="449529" cy="262609"/>
          </a:xfrm>
          <a:custGeom>
            <a:avLst/>
            <a:gdLst/>
            <a:ahLst/>
            <a:cxnLst/>
            <a:rect l="l" t="t" r="r" b="b"/>
            <a:pathLst>
              <a:path w="285415" h="166736" extrusionOk="0">
                <a:moveTo>
                  <a:pt x="164847" y="0"/>
                </a:moveTo>
                <a:cubicBezTo>
                  <a:pt x="159386" y="3739"/>
                  <a:pt x="154303" y="8024"/>
                  <a:pt x="149766" y="12855"/>
                </a:cubicBezTo>
                <a:cubicBezTo>
                  <a:pt x="148295" y="14409"/>
                  <a:pt x="149345" y="16972"/>
                  <a:pt x="151488" y="17056"/>
                </a:cubicBezTo>
                <a:cubicBezTo>
                  <a:pt x="152202" y="17056"/>
                  <a:pt x="152874" y="16804"/>
                  <a:pt x="153336" y="16300"/>
                </a:cubicBezTo>
                <a:cubicBezTo>
                  <a:pt x="159512" y="9830"/>
                  <a:pt x="166611" y="4327"/>
                  <a:pt x="174425" y="0"/>
                </a:cubicBezTo>
                <a:close/>
                <a:moveTo>
                  <a:pt x="109184" y="0"/>
                </a:moveTo>
                <a:cubicBezTo>
                  <a:pt x="116578" y="4495"/>
                  <a:pt x="123257" y="9998"/>
                  <a:pt x="129055" y="16426"/>
                </a:cubicBezTo>
                <a:cubicBezTo>
                  <a:pt x="129600" y="17002"/>
                  <a:pt x="130228" y="17243"/>
                  <a:pt x="130835" y="17243"/>
                </a:cubicBezTo>
                <a:cubicBezTo>
                  <a:pt x="132708" y="17243"/>
                  <a:pt x="134380" y="14947"/>
                  <a:pt x="132794" y="13107"/>
                </a:cubicBezTo>
                <a:cubicBezTo>
                  <a:pt x="128425" y="8234"/>
                  <a:pt x="123552" y="3865"/>
                  <a:pt x="118258" y="0"/>
                </a:cubicBezTo>
                <a:close/>
                <a:moveTo>
                  <a:pt x="213074" y="8318"/>
                </a:moveTo>
                <a:cubicBezTo>
                  <a:pt x="211562" y="8402"/>
                  <a:pt x="176106" y="9872"/>
                  <a:pt x="149009" y="38355"/>
                </a:cubicBezTo>
                <a:cubicBezTo>
                  <a:pt x="147539" y="39909"/>
                  <a:pt x="148631" y="42472"/>
                  <a:pt x="150816" y="42556"/>
                </a:cubicBezTo>
                <a:cubicBezTo>
                  <a:pt x="151488" y="42556"/>
                  <a:pt x="152202" y="42262"/>
                  <a:pt x="152664" y="41757"/>
                </a:cubicBezTo>
                <a:cubicBezTo>
                  <a:pt x="178290" y="14829"/>
                  <a:pt x="212906" y="13317"/>
                  <a:pt x="213242" y="13317"/>
                </a:cubicBezTo>
                <a:cubicBezTo>
                  <a:pt x="214629" y="13275"/>
                  <a:pt x="215721" y="12099"/>
                  <a:pt x="215679" y="10712"/>
                </a:cubicBezTo>
                <a:cubicBezTo>
                  <a:pt x="215553" y="9368"/>
                  <a:pt x="214419" y="8318"/>
                  <a:pt x="213074" y="8318"/>
                </a:cubicBezTo>
                <a:close/>
                <a:moveTo>
                  <a:pt x="69611" y="6806"/>
                </a:moveTo>
                <a:cubicBezTo>
                  <a:pt x="68267" y="6806"/>
                  <a:pt x="67132" y="7814"/>
                  <a:pt x="67006" y="9158"/>
                </a:cubicBezTo>
                <a:cubicBezTo>
                  <a:pt x="66922" y="10544"/>
                  <a:pt x="67973" y="11679"/>
                  <a:pt x="69317" y="11763"/>
                </a:cubicBezTo>
                <a:cubicBezTo>
                  <a:pt x="69653" y="11763"/>
                  <a:pt x="104227" y="14283"/>
                  <a:pt x="129097" y="41925"/>
                </a:cubicBezTo>
                <a:cubicBezTo>
                  <a:pt x="129648" y="42539"/>
                  <a:pt x="130289" y="42795"/>
                  <a:pt x="130908" y="42795"/>
                </a:cubicBezTo>
                <a:cubicBezTo>
                  <a:pt x="132790" y="42795"/>
                  <a:pt x="134469" y="40430"/>
                  <a:pt x="132794" y="38565"/>
                </a:cubicBezTo>
                <a:cubicBezTo>
                  <a:pt x="106538" y="9368"/>
                  <a:pt x="71123" y="6890"/>
                  <a:pt x="69611" y="6806"/>
                </a:cubicBezTo>
                <a:close/>
                <a:moveTo>
                  <a:pt x="212360" y="33818"/>
                </a:moveTo>
                <a:cubicBezTo>
                  <a:pt x="210848" y="33860"/>
                  <a:pt x="175391" y="35372"/>
                  <a:pt x="148337" y="63812"/>
                </a:cubicBezTo>
                <a:cubicBezTo>
                  <a:pt x="146578" y="65636"/>
                  <a:pt x="148253" y="68067"/>
                  <a:pt x="150172" y="68067"/>
                </a:cubicBezTo>
                <a:cubicBezTo>
                  <a:pt x="150773" y="68067"/>
                  <a:pt x="151399" y="67829"/>
                  <a:pt x="151950" y="67257"/>
                </a:cubicBezTo>
                <a:cubicBezTo>
                  <a:pt x="177576" y="40329"/>
                  <a:pt x="212192" y="38817"/>
                  <a:pt x="212528" y="38817"/>
                </a:cubicBezTo>
                <a:cubicBezTo>
                  <a:pt x="213914" y="38775"/>
                  <a:pt x="214965" y="37598"/>
                  <a:pt x="214923" y="36254"/>
                </a:cubicBezTo>
                <a:cubicBezTo>
                  <a:pt x="214839" y="34868"/>
                  <a:pt x="213704" y="33818"/>
                  <a:pt x="212360" y="33818"/>
                </a:cubicBezTo>
                <a:close/>
                <a:moveTo>
                  <a:pt x="69528" y="32304"/>
                </a:moveTo>
                <a:cubicBezTo>
                  <a:pt x="68179" y="32304"/>
                  <a:pt x="67088" y="33299"/>
                  <a:pt x="66964" y="34616"/>
                </a:cubicBezTo>
                <a:cubicBezTo>
                  <a:pt x="66880" y="36002"/>
                  <a:pt x="67931" y="37178"/>
                  <a:pt x="69317" y="37262"/>
                </a:cubicBezTo>
                <a:cubicBezTo>
                  <a:pt x="69653" y="37262"/>
                  <a:pt x="104227" y="39741"/>
                  <a:pt x="129055" y="67383"/>
                </a:cubicBezTo>
                <a:cubicBezTo>
                  <a:pt x="129517" y="67929"/>
                  <a:pt x="130189" y="68223"/>
                  <a:pt x="130903" y="68223"/>
                </a:cubicBezTo>
                <a:cubicBezTo>
                  <a:pt x="133088" y="68223"/>
                  <a:pt x="134222" y="65661"/>
                  <a:pt x="132794" y="64064"/>
                </a:cubicBezTo>
                <a:lnTo>
                  <a:pt x="132752" y="64064"/>
                </a:lnTo>
                <a:cubicBezTo>
                  <a:pt x="106496" y="34868"/>
                  <a:pt x="71081" y="32389"/>
                  <a:pt x="69611" y="32305"/>
                </a:cubicBezTo>
                <a:cubicBezTo>
                  <a:pt x="69583" y="32304"/>
                  <a:pt x="69555" y="32304"/>
                  <a:pt x="69528" y="32304"/>
                </a:cubicBezTo>
                <a:close/>
                <a:moveTo>
                  <a:pt x="50413" y="0"/>
                </a:moveTo>
                <a:lnTo>
                  <a:pt x="50413" y="57889"/>
                </a:lnTo>
                <a:cubicBezTo>
                  <a:pt x="50371" y="64695"/>
                  <a:pt x="55538" y="70408"/>
                  <a:pt x="62301" y="71080"/>
                </a:cubicBezTo>
                <a:cubicBezTo>
                  <a:pt x="107924" y="75701"/>
                  <a:pt x="129769" y="98176"/>
                  <a:pt x="136995" y="107628"/>
                </a:cubicBezTo>
                <a:cubicBezTo>
                  <a:pt x="138444" y="109519"/>
                  <a:pt x="140597" y="110464"/>
                  <a:pt x="142750" y="110464"/>
                </a:cubicBezTo>
                <a:cubicBezTo>
                  <a:pt x="144903" y="110464"/>
                  <a:pt x="147056" y="109519"/>
                  <a:pt x="148505" y="107628"/>
                </a:cubicBezTo>
                <a:cubicBezTo>
                  <a:pt x="155773" y="98176"/>
                  <a:pt x="177576" y="75701"/>
                  <a:pt x="223241" y="71122"/>
                </a:cubicBezTo>
                <a:cubicBezTo>
                  <a:pt x="230004" y="70492"/>
                  <a:pt x="235171" y="64779"/>
                  <a:pt x="235171" y="57973"/>
                </a:cubicBezTo>
                <a:lnTo>
                  <a:pt x="235171" y="0"/>
                </a:lnTo>
                <a:lnTo>
                  <a:pt x="226433" y="0"/>
                </a:lnTo>
                <a:lnTo>
                  <a:pt x="226433" y="57973"/>
                </a:lnTo>
                <a:cubicBezTo>
                  <a:pt x="226433" y="60284"/>
                  <a:pt x="224669" y="62258"/>
                  <a:pt x="222358" y="62468"/>
                </a:cubicBezTo>
                <a:cubicBezTo>
                  <a:pt x="182071" y="66501"/>
                  <a:pt x="158840" y="83809"/>
                  <a:pt x="147413" y="95614"/>
                </a:cubicBezTo>
                <a:lnTo>
                  <a:pt x="141952" y="71962"/>
                </a:lnTo>
                <a:lnTo>
                  <a:pt x="138885" y="96496"/>
                </a:lnTo>
                <a:cubicBezTo>
                  <a:pt x="132626" y="89816"/>
                  <a:pt x="122627" y="81162"/>
                  <a:pt x="107294" y="74063"/>
                </a:cubicBezTo>
                <a:cubicBezTo>
                  <a:pt x="95657" y="68643"/>
                  <a:pt x="81080" y="64190"/>
                  <a:pt x="63184" y="62384"/>
                </a:cubicBezTo>
                <a:cubicBezTo>
                  <a:pt x="60873" y="62174"/>
                  <a:pt x="59109" y="60200"/>
                  <a:pt x="59109" y="57889"/>
                </a:cubicBezTo>
                <a:lnTo>
                  <a:pt x="59109" y="0"/>
                </a:lnTo>
                <a:close/>
                <a:moveTo>
                  <a:pt x="127" y="0"/>
                </a:moveTo>
                <a:lnTo>
                  <a:pt x="85" y="84313"/>
                </a:lnTo>
                <a:cubicBezTo>
                  <a:pt x="1" y="93933"/>
                  <a:pt x="7269" y="102041"/>
                  <a:pt x="16847" y="103007"/>
                </a:cubicBezTo>
                <a:cubicBezTo>
                  <a:pt x="68981" y="108300"/>
                  <a:pt x="108890" y="128549"/>
                  <a:pt x="135524" y="163207"/>
                </a:cubicBezTo>
                <a:cubicBezTo>
                  <a:pt x="137331" y="165559"/>
                  <a:pt x="140019" y="166736"/>
                  <a:pt x="142703" y="166736"/>
                </a:cubicBezTo>
                <a:cubicBezTo>
                  <a:pt x="145386" y="166736"/>
                  <a:pt x="148064" y="165559"/>
                  <a:pt x="149850" y="163207"/>
                </a:cubicBezTo>
                <a:cubicBezTo>
                  <a:pt x="176526" y="128549"/>
                  <a:pt x="216435" y="108342"/>
                  <a:pt x="268527" y="103091"/>
                </a:cubicBezTo>
                <a:cubicBezTo>
                  <a:pt x="278105" y="102125"/>
                  <a:pt x="285373" y="94059"/>
                  <a:pt x="285373" y="84481"/>
                </a:cubicBezTo>
                <a:lnTo>
                  <a:pt x="285415" y="0"/>
                </a:lnTo>
                <a:lnTo>
                  <a:pt x="276719" y="0"/>
                </a:lnTo>
                <a:lnTo>
                  <a:pt x="276677" y="84439"/>
                </a:lnTo>
                <a:cubicBezTo>
                  <a:pt x="276635" y="89648"/>
                  <a:pt x="272644" y="93975"/>
                  <a:pt x="267435" y="94437"/>
                </a:cubicBezTo>
                <a:cubicBezTo>
                  <a:pt x="216183" y="99604"/>
                  <a:pt x="176232" y="119013"/>
                  <a:pt x="147791" y="151780"/>
                </a:cubicBezTo>
                <a:lnTo>
                  <a:pt x="143926" y="121365"/>
                </a:lnTo>
                <a:lnTo>
                  <a:pt x="137709" y="152410"/>
                </a:lnTo>
                <a:cubicBezTo>
                  <a:pt x="123173" y="135102"/>
                  <a:pt x="105025" y="121239"/>
                  <a:pt x="84567" y="111787"/>
                </a:cubicBezTo>
                <a:cubicBezTo>
                  <a:pt x="65032" y="102713"/>
                  <a:pt x="42851" y="96874"/>
                  <a:pt x="18065" y="94353"/>
                </a:cubicBezTo>
                <a:cubicBezTo>
                  <a:pt x="13024" y="93849"/>
                  <a:pt x="8823" y="89438"/>
                  <a:pt x="8823" y="84355"/>
                </a:cubicBezTo>
                <a:lnTo>
                  <a:pt x="8823" y="0"/>
                </a:lnTo>
                <a:close/>
              </a:path>
            </a:pathLst>
          </a:custGeom>
          <a:solidFill>
            <a:srgbClr val="FCF2E3">
              <a:alpha val="6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7" name="Google Shape;2807;p32"/>
          <p:cNvGrpSpPr/>
          <p:nvPr/>
        </p:nvGrpSpPr>
        <p:grpSpPr>
          <a:xfrm>
            <a:off x="8900041" y="2498252"/>
            <a:ext cx="244040" cy="506961"/>
            <a:chOff x="2551300" y="238325"/>
            <a:chExt cx="2510700" cy="5215650"/>
          </a:xfrm>
        </p:grpSpPr>
        <p:sp>
          <p:nvSpPr>
            <p:cNvPr id="2808" name="Google Shape;2808;p3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4" name="Google Shape;2814;p32"/>
          <p:cNvGrpSpPr/>
          <p:nvPr/>
        </p:nvGrpSpPr>
        <p:grpSpPr>
          <a:xfrm rot="901995" flipH="1">
            <a:off x="8260649" y="1012633"/>
            <a:ext cx="364166" cy="378068"/>
            <a:chOff x="1294100" y="238325"/>
            <a:chExt cx="5024325" cy="5216125"/>
          </a:xfrm>
        </p:grpSpPr>
        <p:sp>
          <p:nvSpPr>
            <p:cNvPr id="2815" name="Google Shape;2815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2"/>
          <p:cNvGrpSpPr/>
          <p:nvPr/>
        </p:nvGrpSpPr>
        <p:grpSpPr>
          <a:xfrm rot="-731410" flipH="1">
            <a:off x="7604825" y="170283"/>
            <a:ext cx="295049" cy="306312"/>
            <a:chOff x="1294100" y="238325"/>
            <a:chExt cx="5024325" cy="5216125"/>
          </a:xfrm>
        </p:grpSpPr>
        <p:sp>
          <p:nvSpPr>
            <p:cNvPr id="2826" name="Google Shape;2826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6" name="Google Shape;2836;p32"/>
          <p:cNvGrpSpPr/>
          <p:nvPr/>
        </p:nvGrpSpPr>
        <p:grpSpPr>
          <a:xfrm rot="731410">
            <a:off x="8492808" y="4475583"/>
            <a:ext cx="295049" cy="306312"/>
            <a:chOff x="1294100" y="238325"/>
            <a:chExt cx="5024325" cy="5216125"/>
          </a:xfrm>
        </p:grpSpPr>
        <p:sp>
          <p:nvSpPr>
            <p:cNvPr id="2837" name="Google Shape;2837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7" name="Google Shape;2847;p32"/>
          <p:cNvGrpSpPr/>
          <p:nvPr/>
        </p:nvGrpSpPr>
        <p:grpSpPr>
          <a:xfrm rot="901995" flipH="1">
            <a:off x="185149" y="460183"/>
            <a:ext cx="364166" cy="378068"/>
            <a:chOff x="1294100" y="238325"/>
            <a:chExt cx="5024325" cy="5216125"/>
          </a:xfrm>
        </p:grpSpPr>
        <p:sp>
          <p:nvSpPr>
            <p:cNvPr id="2848" name="Google Shape;2848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8" name="Google Shape;2858;p32"/>
          <p:cNvGrpSpPr/>
          <p:nvPr/>
        </p:nvGrpSpPr>
        <p:grpSpPr>
          <a:xfrm rot="-901995">
            <a:off x="486805" y="1165033"/>
            <a:ext cx="364166" cy="378068"/>
            <a:chOff x="1294100" y="238325"/>
            <a:chExt cx="5024325" cy="5216125"/>
          </a:xfrm>
        </p:grpSpPr>
        <p:sp>
          <p:nvSpPr>
            <p:cNvPr id="2859" name="Google Shape;2859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9" name="Google Shape;2869;p32"/>
          <p:cNvGrpSpPr/>
          <p:nvPr/>
        </p:nvGrpSpPr>
        <p:grpSpPr>
          <a:xfrm rot="731410">
            <a:off x="1211745" y="322683"/>
            <a:ext cx="295049" cy="306312"/>
            <a:chOff x="1294100" y="238325"/>
            <a:chExt cx="5024325" cy="5216125"/>
          </a:xfrm>
        </p:grpSpPr>
        <p:sp>
          <p:nvSpPr>
            <p:cNvPr id="2870" name="Google Shape;2870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0" name="Google Shape;2880;p32"/>
          <p:cNvGrpSpPr/>
          <p:nvPr/>
        </p:nvGrpSpPr>
        <p:grpSpPr>
          <a:xfrm rot="-731410" flipH="1">
            <a:off x="323762" y="4627983"/>
            <a:ext cx="295049" cy="306312"/>
            <a:chOff x="1294100" y="238325"/>
            <a:chExt cx="5024325" cy="5216125"/>
          </a:xfrm>
        </p:grpSpPr>
        <p:sp>
          <p:nvSpPr>
            <p:cNvPr id="2881" name="Google Shape;2881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1" name="Google Shape;2891;p32"/>
          <p:cNvGrpSpPr/>
          <p:nvPr/>
        </p:nvGrpSpPr>
        <p:grpSpPr>
          <a:xfrm rot="-901995">
            <a:off x="8562305" y="612583"/>
            <a:ext cx="364166" cy="378068"/>
            <a:chOff x="1294100" y="238325"/>
            <a:chExt cx="5024325" cy="5216125"/>
          </a:xfrm>
        </p:grpSpPr>
        <p:sp>
          <p:nvSpPr>
            <p:cNvPr id="2892" name="Google Shape;2892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2" name="Google Shape;2902;p32"/>
          <p:cNvGrpSpPr/>
          <p:nvPr/>
        </p:nvGrpSpPr>
        <p:grpSpPr>
          <a:xfrm flipH="1">
            <a:off x="-7704" y="2904242"/>
            <a:ext cx="199852" cy="415166"/>
            <a:chOff x="2551300" y="238325"/>
            <a:chExt cx="2510700" cy="5215650"/>
          </a:xfrm>
        </p:grpSpPr>
        <p:sp>
          <p:nvSpPr>
            <p:cNvPr id="2903" name="Google Shape;2903;p32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2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2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2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2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2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9" name="Google Shape;2909;p32"/>
          <p:cNvGrpSpPr/>
          <p:nvPr/>
        </p:nvGrpSpPr>
        <p:grpSpPr>
          <a:xfrm rot="901995" flipH="1">
            <a:off x="7879642" y="4488633"/>
            <a:ext cx="364166" cy="378068"/>
            <a:chOff x="1294100" y="238325"/>
            <a:chExt cx="5024325" cy="5216125"/>
          </a:xfrm>
        </p:grpSpPr>
        <p:sp>
          <p:nvSpPr>
            <p:cNvPr id="2910" name="Google Shape;2910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0" name="Google Shape;2920;p32"/>
          <p:cNvGrpSpPr/>
          <p:nvPr/>
        </p:nvGrpSpPr>
        <p:grpSpPr>
          <a:xfrm rot="-731410" flipH="1">
            <a:off x="8246868" y="3605583"/>
            <a:ext cx="295049" cy="306312"/>
            <a:chOff x="1294100" y="238325"/>
            <a:chExt cx="5024325" cy="5216125"/>
          </a:xfrm>
        </p:grpSpPr>
        <p:sp>
          <p:nvSpPr>
            <p:cNvPr id="2921" name="Google Shape;2921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1" name="Google Shape;2931;p32"/>
          <p:cNvGrpSpPr/>
          <p:nvPr/>
        </p:nvGrpSpPr>
        <p:grpSpPr>
          <a:xfrm rot="900412" flipH="1">
            <a:off x="478619" y="3972568"/>
            <a:ext cx="294938" cy="306197"/>
            <a:chOff x="1294100" y="238325"/>
            <a:chExt cx="5024325" cy="5216125"/>
          </a:xfrm>
        </p:grpSpPr>
        <p:sp>
          <p:nvSpPr>
            <p:cNvPr id="2932" name="Google Shape;2932;p32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2" name="Google Shape;2942;p32"/>
          <p:cNvSpPr/>
          <p:nvPr/>
        </p:nvSpPr>
        <p:spPr>
          <a:xfrm>
            <a:off x="6950543" y="4939000"/>
            <a:ext cx="449458" cy="204301"/>
          </a:xfrm>
          <a:custGeom>
            <a:avLst/>
            <a:gdLst/>
            <a:ahLst/>
            <a:cxnLst/>
            <a:rect l="l" t="t" r="r" b="b"/>
            <a:pathLst>
              <a:path w="285370" h="129715" extrusionOk="0">
                <a:moveTo>
                  <a:pt x="214334" y="87033"/>
                </a:moveTo>
                <a:cubicBezTo>
                  <a:pt x="212821" y="87075"/>
                  <a:pt x="177365" y="88587"/>
                  <a:pt x="150311" y="117028"/>
                </a:cubicBezTo>
                <a:cubicBezTo>
                  <a:pt x="148552" y="118851"/>
                  <a:pt x="150226" y="121283"/>
                  <a:pt x="152145" y="121283"/>
                </a:cubicBezTo>
                <a:cubicBezTo>
                  <a:pt x="152747" y="121283"/>
                  <a:pt x="153372" y="121044"/>
                  <a:pt x="153924" y="120473"/>
                </a:cubicBezTo>
                <a:cubicBezTo>
                  <a:pt x="179507" y="93544"/>
                  <a:pt x="214123" y="92032"/>
                  <a:pt x="214502" y="92032"/>
                </a:cubicBezTo>
                <a:cubicBezTo>
                  <a:pt x="215888" y="91990"/>
                  <a:pt x="216980" y="90814"/>
                  <a:pt x="216896" y="89427"/>
                </a:cubicBezTo>
                <a:lnTo>
                  <a:pt x="216896" y="89427"/>
                </a:lnTo>
                <a:lnTo>
                  <a:pt x="216896" y="89470"/>
                </a:lnTo>
                <a:cubicBezTo>
                  <a:pt x="216812" y="88083"/>
                  <a:pt x="215678" y="87033"/>
                  <a:pt x="214334" y="87033"/>
                </a:cubicBezTo>
                <a:close/>
                <a:moveTo>
                  <a:pt x="69403" y="85477"/>
                </a:moveTo>
                <a:cubicBezTo>
                  <a:pt x="68093" y="85477"/>
                  <a:pt x="66962" y="86473"/>
                  <a:pt x="66879" y="87831"/>
                </a:cubicBezTo>
                <a:cubicBezTo>
                  <a:pt x="66795" y="89175"/>
                  <a:pt x="67804" y="90394"/>
                  <a:pt x="69190" y="90478"/>
                </a:cubicBezTo>
                <a:cubicBezTo>
                  <a:pt x="69526" y="90478"/>
                  <a:pt x="104100" y="92956"/>
                  <a:pt x="128928" y="120599"/>
                </a:cubicBezTo>
                <a:cubicBezTo>
                  <a:pt x="129485" y="121251"/>
                  <a:pt x="130142" y="121521"/>
                  <a:pt x="130779" y="121521"/>
                </a:cubicBezTo>
                <a:cubicBezTo>
                  <a:pt x="132684" y="121521"/>
                  <a:pt x="134399" y="119096"/>
                  <a:pt x="132667" y="117238"/>
                </a:cubicBezTo>
                <a:cubicBezTo>
                  <a:pt x="106411" y="88041"/>
                  <a:pt x="70996" y="85563"/>
                  <a:pt x="69484" y="85479"/>
                </a:cubicBezTo>
                <a:cubicBezTo>
                  <a:pt x="69457" y="85478"/>
                  <a:pt x="69430" y="85477"/>
                  <a:pt x="69403" y="85477"/>
                </a:cubicBezTo>
                <a:close/>
                <a:moveTo>
                  <a:pt x="69403" y="110977"/>
                </a:moveTo>
                <a:cubicBezTo>
                  <a:pt x="68093" y="110977"/>
                  <a:pt x="66962" y="111973"/>
                  <a:pt x="66879" y="113331"/>
                </a:cubicBezTo>
                <a:cubicBezTo>
                  <a:pt x="66795" y="114675"/>
                  <a:pt x="67804" y="115894"/>
                  <a:pt x="69190" y="115978"/>
                </a:cubicBezTo>
                <a:cubicBezTo>
                  <a:pt x="69442" y="115978"/>
                  <a:pt x="88893" y="117364"/>
                  <a:pt x="109057" y="129673"/>
                </a:cubicBezTo>
                <a:lnTo>
                  <a:pt x="118173" y="129673"/>
                </a:lnTo>
                <a:cubicBezTo>
                  <a:pt x="94984" y="112743"/>
                  <a:pt x="70744" y="111062"/>
                  <a:pt x="69484" y="110978"/>
                </a:cubicBezTo>
                <a:cubicBezTo>
                  <a:pt x="69457" y="110978"/>
                  <a:pt x="69430" y="110977"/>
                  <a:pt x="69403" y="110977"/>
                </a:cubicBezTo>
                <a:close/>
                <a:moveTo>
                  <a:pt x="213619" y="112491"/>
                </a:moveTo>
                <a:lnTo>
                  <a:pt x="213619" y="112533"/>
                </a:lnTo>
                <a:cubicBezTo>
                  <a:pt x="212401" y="112575"/>
                  <a:pt x="188287" y="113583"/>
                  <a:pt x="164720" y="129673"/>
                </a:cubicBezTo>
                <a:lnTo>
                  <a:pt x="174298" y="129673"/>
                </a:lnTo>
                <a:cubicBezTo>
                  <a:pt x="194547" y="118372"/>
                  <a:pt x="213535" y="117532"/>
                  <a:pt x="213787" y="117532"/>
                </a:cubicBezTo>
                <a:cubicBezTo>
                  <a:pt x="215174" y="117490"/>
                  <a:pt x="216266" y="116314"/>
                  <a:pt x="216224" y="114927"/>
                </a:cubicBezTo>
                <a:cubicBezTo>
                  <a:pt x="216140" y="113583"/>
                  <a:pt x="215006" y="112491"/>
                  <a:pt x="213619" y="112491"/>
                </a:cubicBezTo>
                <a:close/>
                <a:moveTo>
                  <a:pt x="63573" y="53692"/>
                </a:moveTo>
                <a:cubicBezTo>
                  <a:pt x="60313" y="53692"/>
                  <a:pt x="57166" y="54864"/>
                  <a:pt x="54697" y="57038"/>
                </a:cubicBezTo>
                <a:cubicBezTo>
                  <a:pt x="51882" y="59559"/>
                  <a:pt x="50286" y="63171"/>
                  <a:pt x="50286" y="66952"/>
                </a:cubicBezTo>
                <a:lnTo>
                  <a:pt x="50286" y="129673"/>
                </a:lnTo>
                <a:lnTo>
                  <a:pt x="59024" y="129673"/>
                </a:lnTo>
                <a:lnTo>
                  <a:pt x="59024" y="66952"/>
                </a:lnTo>
                <a:cubicBezTo>
                  <a:pt x="59024" y="65650"/>
                  <a:pt x="59570" y="64390"/>
                  <a:pt x="60536" y="63550"/>
                </a:cubicBezTo>
                <a:cubicBezTo>
                  <a:pt x="61352" y="62808"/>
                  <a:pt x="62430" y="62393"/>
                  <a:pt x="63539" y="62393"/>
                </a:cubicBezTo>
                <a:cubicBezTo>
                  <a:pt x="63686" y="62393"/>
                  <a:pt x="63833" y="62401"/>
                  <a:pt x="63981" y="62415"/>
                </a:cubicBezTo>
                <a:cubicBezTo>
                  <a:pt x="111494" y="67793"/>
                  <a:pt x="132583" y="92662"/>
                  <a:pt x="137918" y="100140"/>
                </a:cubicBezTo>
                <a:lnTo>
                  <a:pt x="140648" y="129673"/>
                </a:lnTo>
                <a:lnTo>
                  <a:pt x="142833" y="129673"/>
                </a:lnTo>
                <a:lnTo>
                  <a:pt x="147370" y="100182"/>
                </a:lnTo>
                <a:cubicBezTo>
                  <a:pt x="152747" y="92704"/>
                  <a:pt x="173836" y="67877"/>
                  <a:pt x="221349" y="62541"/>
                </a:cubicBezTo>
                <a:cubicBezTo>
                  <a:pt x="221533" y="62517"/>
                  <a:pt x="221717" y="62505"/>
                  <a:pt x="221900" y="62505"/>
                </a:cubicBezTo>
                <a:cubicBezTo>
                  <a:pt x="222970" y="62505"/>
                  <a:pt x="224005" y="62916"/>
                  <a:pt x="224794" y="63634"/>
                </a:cubicBezTo>
                <a:cubicBezTo>
                  <a:pt x="225760" y="64516"/>
                  <a:pt x="226348" y="65734"/>
                  <a:pt x="226348" y="67036"/>
                </a:cubicBezTo>
                <a:lnTo>
                  <a:pt x="226348" y="129673"/>
                </a:lnTo>
                <a:lnTo>
                  <a:pt x="235044" y="129673"/>
                </a:lnTo>
                <a:lnTo>
                  <a:pt x="235044" y="67036"/>
                </a:lnTo>
                <a:cubicBezTo>
                  <a:pt x="235044" y="59626"/>
                  <a:pt x="229015" y="53768"/>
                  <a:pt x="221816" y="53768"/>
                </a:cubicBezTo>
                <a:cubicBezTo>
                  <a:pt x="221343" y="53768"/>
                  <a:pt x="220865" y="53794"/>
                  <a:pt x="220383" y="53845"/>
                </a:cubicBezTo>
                <a:cubicBezTo>
                  <a:pt x="174508" y="58971"/>
                  <a:pt x="151193" y="81488"/>
                  <a:pt x="142665" y="91990"/>
                </a:cubicBezTo>
                <a:cubicBezTo>
                  <a:pt x="134095" y="81488"/>
                  <a:pt x="110822" y="58971"/>
                  <a:pt x="64947" y="53761"/>
                </a:cubicBezTo>
                <a:cubicBezTo>
                  <a:pt x="64488" y="53715"/>
                  <a:pt x="64029" y="53692"/>
                  <a:pt x="63573" y="53692"/>
                </a:cubicBezTo>
                <a:close/>
                <a:moveTo>
                  <a:pt x="18762" y="1"/>
                </a:moveTo>
                <a:cubicBezTo>
                  <a:pt x="8563" y="1"/>
                  <a:pt x="42" y="8296"/>
                  <a:pt x="42" y="18767"/>
                </a:cubicBezTo>
                <a:lnTo>
                  <a:pt x="0" y="129673"/>
                </a:lnTo>
                <a:lnTo>
                  <a:pt x="8738" y="129673"/>
                </a:lnTo>
                <a:lnTo>
                  <a:pt x="8780" y="18767"/>
                </a:lnTo>
                <a:cubicBezTo>
                  <a:pt x="8780" y="15869"/>
                  <a:pt x="9998" y="13138"/>
                  <a:pt x="12141" y="11248"/>
                </a:cubicBezTo>
                <a:cubicBezTo>
                  <a:pt x="13949" y="9584"/>
                  <a:pt x="16286" y="8699"/>
                  <a:pt x="18697" y="8699"/>
                </a:cubicBezTo>
                <a:cubicBezTo>
                  <a:pt x="19087" y="8699"/>
                  <a:pt x="19479" y="8722"/>
                  <a:pt x="19871" y="8769"/>
                </a:cubicBezTo>
                <a:cubicBezTo>
                  <a:pt x="52974" y="12508"/>
                  <a:pt x="97252" y="22926"/>
                  <a:pt x="128550" y="58466"/>
                </a:cubicBezTo>
                <a:cubicBezTo>
                  <a:pt x="133969" y="64600"/>
                  <a:pt x="138674" y="68339"/>
                  <a:pt x="141321" y="73968"/>
                </a:cubicBezTo>
                <a:lnTo>
                  <a:pt x="143883" y="81782"/>
                </a:lnTo>
                <a:lnTo>
                  <a:pt x="146236" y="74766"/>
                </a:lnTo>
                <a:cubicBezTo>
                  <a:pt x="147496" y="69347"/>
                  <a:pt x="152789" y="64600"/>
                  <a:pt x="158083" y="58760"/>
                </a:cubicBezTo>
                <a:cubicBezTo>
                  <a:pt x="189338" y="24397"/>
                  <a:pt x="232902" y="12592"/>
                  <a:pt x="265543" y="8895"/>
                </a:cubicBezTo>
                <a:cubicBezTo>
                  <a:pt x="265925" y="8850"/>
                  <a:pt x="266306" y="8827"/>
                  <a:pt x="266686" y="8827"/>
                </a:cubicBezTo>
                <a:cubicBezTo>
                  <a:pt x="269108" y="8827"/>
                  <a:pt x="271457" y="9739"/>
                  <a:pt x="273273" y="11374"/>
                </a:cubicBezTo>
                <a:cubicBezTo>
                  <a:pt x="275416" y="13306"/>
                  <a:pt x="276634" y="16037"/>
                  <a:pt x="276634" y="18893"/>
                </a:cubicBezTo>
                <a:lnTo>
                  <a:pt x="276592" y="129715"/>
                </a:lnTo>
                <a:lnTo>
                  <a:pt x="285288" y="129715"/>
                </a:lnTo>
                <a:lnTo>
                  <a:pt x="285330" y="18893"/>
                </a:lnTo>
                <a:cubicBezTo>
                  <a:pt x="285369" y="8419"/>
                  <a:pt x="276846" y="85"/>
                  <a:pt x="266644" y="85"/>
                </a:cubicBezTo>
                <a:cubicBezTo>
                  <a:pt x="265962" y="85"/>
                  <a:pt x="265272" y="123"/>
                  <a:pt x="264577" y="199"/>
                </a:cubicBezTo>
                <a:cubicBezTo>
                  <a:pt x="227188" y="4400"/>
                  <a:pt x="175979" y="18893"/>
                  <a:pt x="142665" y="63634"/>
                </a:cubicBezTo>
                <a:cubicBezTo>
                  <a:pt x="109435" y="18809"/>
                  <a:pt x="58225" y="4316"/>
                  <a:pt x="20837" y="115"/>
                </a:cubicBezTo>
                <a:cubicBezTo>
                  <a:pt x="20139" y="38"/>
                  <a:pt x="19447" y="1"/>
                  <a:pt x="18762" y="1"/>
                </a:cubicBezTo>
                <a:close/>
              </a:path>
            </a:pathLst>
          </a:custGeom>
          <a:solidFill>
            <a:srgbClr val="A49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33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5" name="Google Shape;2945;p33"/>
          <p:cNvPicPr preferRelativeResize="0"/>
          <p:nvPr/>
        </p:nvPicPr>
        <p:blipFill rotWithShape="1">
          <a:blip r:embed="rId3">
            <a:alphaModFix/>
          </a:blip>
          <a:srcRect l="4893" t="42230" r="57022" b="13498"/>
          <a:stretch/>
        </p:blipFill>
        <p:spPr>
          <a:xfrm rot="5400000">
            <a:off x="-356977" y="349173"/>
            <a:ext cx="3599252" cy="2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33"/>
          <p:cNvPicPr preferRelativeResize="0"/>
          <p:nvPr/>
        </p:nvPicPr>
        <p:blipFill rotWithShape="1">
          <a:blip r:embed="rId3">
            <a:alphaModFix/>
          </a:blip>
          <a:srcRect l="4893" t="42230" r="57022" b="13498"/>
          <a:stretch/>
        </p:blipFill>
        <p:spPr>
          <a:xfrm flipH="1">
            <a:off x="5544748" y="2228198"/>
            <a:ext cx="3599252" cy="29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5"/>
          <p:cNvGrpSpPr/>
          <p:nvPr/>
        </p:nvGrpSpPr>
        <p:grpSpPr>
          <a:xfrm>
            <a:off x="8900041" y="2498252"/>
            <a:ext cx="244040" cy="506961"/>
            <a:chOff x="2551300" y="238325"/>
            <a:chExt cx="2510700" cy="5215650"/>
          </a:xfrm>
        </p:grpSpPr>
        <p:sp>
          <p:nvSpPr>
            <p:cNvPr id="373" name="Google Shape;373;p5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5"/>
          <p:cNvGrpSpPr/>
          <p:nvPr/>
        </p:nvGrpSpPr>
        <p:grpSpPr>
          <a:xfrm rot="901995" flipH="1">
            <a:off x="8571774" y="1469833"/>
            <a:ext cx="364166" cy="378068"/>
            <a:chOff x="1294100" y="238325"/>
            <a:chExt cx="5024325" cy="5216125"/>
          </a:xfrm>
        </p:grpSpPr>
        <p:sp>
          <p:nvSpPr>
            <p:cNvPr id="380" name="Google Shape;380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5"/>
          <p:cNvGrpSpPr/>
          <p:nvPr/>
        </p:nvGrpSpPr>
        <p:grpSpPr>
          <a:xfrm rot="-731410" flipH="1">
            <a:off x="8204900" y="2203121"/>
            <a:ext cx="295049" cy="306312"/>
            <a:chOff x="1294100" y="238325"/>
            <a:chExt cx="5024325" cy="5216125"/>
          </a:xfrm>
        </p:grpSpPr>
        <p:sp>
          <p:nvSpPr>
            <p:cNvPr id="391" name="Google Shape;391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5"/>
          <p:cNvGrpSpPr/>
          <p:nvPr/>
        </p:nvGrpSpPr>
        <p:grpSpPr>
          <a:xfrm rot="731410">
            <a:off x="8692833" y="3970758"/>
            <a:ext cx="295049" cy="306312"/>
            <a:chOff x="1294100" y="238325"/>
            <a:chExt cx="5024325" cy="5216125"/>
          </a:xfrm>
        </p:grpSpPr>
        <p:sp>
          <p:nvSpPr>
            <p:cNvPr id="402" name="Google Shape;402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5"/>
          <p:cNvGrpSpPr/>
          <p:nvPr/>
        </p:nvGrpSpPr>
        <p:grpSpPr>
          <a:xfrm rot="900079" flipH="1">
            <a:off x="697418" y="2149721"/>
            <a:ext cx="397922" cy="413112"/>
            <a:chOff x="1294100" y="238325"/>
            <a:chExt cx="5024325" cy="5216125"/>
          </a:xfrm>
        </p:grpSpPr>
        <p:sp>
          <p:nvSpPr>
            <p:cNvPr id="413" name="Google Shape;413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5"/>
          <p:cNvGrpSpPr/>
          <p:nvPr/>
        </p:nvGrpSpPr>
        <p:grpSpPr>
          <a:xfrm rot="-900079">
            <a:off x="180215" y="1519477"/>
            <a:ext cx="397922" cy="413112"/>
            <a:chOff x="1294100" y="238325"/>
            <a:chExt cx="5024325" cy="5216125"/>
          </a:xfrm>
        </p:grpSpPr>
        <p:sp>
          <p:nvSpPr>
            <p:cNvPr id="424" name="Google Shape;424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5"/>
          <p:cNvGrpSpPr/>
          <p:nvPr/>
        </p:nvGrpSpPr>
        <p:grpSpPr>
          <a:xfrm rot="-729055" flipH="1">
            <a:off x="656417" y="3562279"/>
            <a:ext cx="322245" cy="334546"/>
            <a:chOff x="1294100" y="238325"/>
            <a:chExt cx="5024325" cy="5216125"/>
          </a:xfrm>
        </p:grpSpPr>
        <p:sp>
          <p:nvSpPr>
            <p:cNvPr id="435" name="Google Shape;435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5"/>
          <p:cNvGrpSpPr/>
          <p:nvPr/>
        </p:nvGrpSpPr>
        <p:grpSpPr>
          <a:xfrm flipH="1">
            <a:off x="-7448" y="3532114"/>
            <a:ext cx="218180" cy="453240"/>
            <a:chOff x="2551300" y="238325"/>
            <a:chExt cx="2510700" cy="5215650"/>
          </a:xfrm>
        </p:grpSpPr>
        <p:sp>
          <p:nvSpPr>
            <p:cNvPr id="446" name="Google Shape;446;p5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5"/>
          <p:cNvGrpSpPr/>
          <p:nvPr/>
        </p:nvGrpSpPr>
        <p:grpSpPr>
          <a:xfrm rot="901995" flipH="1">
            <a:off x="8256867" y="3208833"/>
            <a:ext cx="364166" cy="378068"/>
            <a:chOff x="1294100" y="238325"/>
            <a:chExt cx="5024325" cy="5216125"/>
          </a:xfrm>
        </p:grpSpPr>
        <p:sp>
          <p:nvSpPr>
            <p:cNvPr id="453" name="Google Shape;453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5"/>
          <p:cNvGrpSpPr/>
          <p:nvPr/>
        </p:nvGrpSpPr>
        <p:grpSpPr>
          <a:xfrm rot="900723" flipH="1">
            <a:off x="171334" y="2797797"/>
            <a:ext cx="321995" cy="334287"/>
            <a:chOff x="1294100" y="238325"/>
            <a:chExt cx="5024325" cy="5216125"/>
          </a:xfrm>
        </p:grpSpPr>
        <p:sp>
          <p:nvSpPr>
            <p:cNvPr id="464" name="Google Shape;464;p5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subTitle" idx="1"/>
          </p:nvPr>
        </p:nvSpPr>
        <p:spPr>
          <a:xfrm>
            <a:off x="713250" y="1609875"/>
            <a:ext cx="37344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6" name="Google Shape;476;p5"/>
          <p:cNvSpPr txBox="1">
            <a:spLocks noGrp="1"/>
          </p:cNvSpPr>
          <p:nvPr>
            <p:ph type="subTitle" idx="2"/>
          </p:nvPr>
        </p:nvSpPr>
        <p:spPr>
          <a:xfrm>
            <a:off x="4696325" y="1609875"/>
            <a:ext cx="37344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"/>
          <p:cNvSpPr txBox="1">
            <a:spLocks noGrp="1"/>
          </p:cNvSpPr>
          <p:nvPr>
            <p:ph type="subTitle" idx="1"/>
          </p:nvPr>
        </p:nvSpPr>
        <p:spPr>
          <a:xfrm flipH="1">
            <a:off x="5536325" y="2757328"/>
            <a:ext cx="23883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 flipH="1">
            <a:off x="5536324" y="1478288"/>
            <a:ext cx="23883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481" name="Google Shape;481;p6"/>
          <p:cNvPicPr preferRelativeResize="0"/>
          <p:nvPr/>
        </p:nvPicPr>
        <p:blipFill rotWithShape="1">
          <a:blip r:embed="rId3">
            <a:alphaModFix/>
          </a:blip>
          <a:srcRect l="56966" t="14716" r="26256" b="12284"/>
          <a:stretch/>
        </p:blipFill>
        <p:spPr>
          <a:xfrm>
            <a:off x="7439025" y="0"/>
            <a:ext cx="17049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"/>
          <p:cNvPicPr preferRelativeResize="0"/>
          <p:nvPr/>
        </p:nvPicPr>
        <p:blipFill rotWithShape="1">
          <a:blip r:embed="rId3">
            <a:alphaModFix/>
          </a:blip>
          <a:srcRect l="32414" t="14716" r="54920" b="12284"/>
          <a:stretch/>
        </p:blipFill>
        <p:spPr>
          <a:xfrm>
            <a:off x="-12" y="0"/>
            <a:ext cx="128716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6"/>
          <p:cNvGrpSpPr/>
          <p:nvPr/>
        </p:nvGrpSpPr>
        <p:grpSpPr>
          <a:xfrm rot="-537871" flipH="1">
            <a:off x="2328717" y="2016997"/>
            <a:ext cx="922174" cy="956863"/>
            <a:chOff x="1294100" y="238325"/>
            <a:chExt cx="5024325" cy="5216125"/>
          </a:xfrm>
        </p:grpSpPr>
        <p:sp>
          <p:nvSpPr>
            <p:cNvPr id="484" name="Google Shape;484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6"/>
          <p:cNvGrpSpPr/>
          <p:nvPr/>
        </p:nvGrpSpPr>
        <p:grpSpPr>
          <a:xfrm rot="159698" flipH="1">
            <a:off x="4123715" y="2651477"/>
            <a:ext cx="973760" cy="1010411"/>
            <a:chOff x="1294100" y="238325"/>
            <a:chExt cx="5024325" cy="5216125"/>
          </a:xfrm>
        </p:grpSpPr>
        <p:sp>
          <p:nvSpPr>
            <p:cNvPr id="495" name="Google Shape;495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6"/>
          <p:cNvGrpSpPr/>
          <p:nvPr/>
        </p:nvGrpSpPr>
        <p:grpSpPr>
          <a:xfrm rot="-731785" flipH="1">
            <a:off x="2761233" y="3969090"/>
            <a:ext cx="375759" cy="390104"/>
            <a:chOff x="1294100" y="238325"/>
            <a:chExt cx="5024325" cy="5216125"/>
          </a:xfrm>
        </p:grpSpPr>
        <p:sp>
          <p:nvSpPr>
            <p:cNvPr id="506" name="Google Shape;506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6"/>
          <p:cNvGrpSpPr/>
          <p:nvPr/>
        </p:nvGrpSpPr>
        <p:grpSpPr>
          <a:xfrm rot="901995" flipH="1">
            <a:off x="792466" y="2612508"/>
            <a:ext cx="364166" cy="378068"/>
            <a:chOff x="1294100" y="238325"/>
            <a:chExt cx="5024325" cy="5216125"/>
          </a:xfrm>
        </p:grpSpPr>
        <p:sp>
          <p:nvSpPr>
            <p:cNvPr id="517" name="Google Shape;517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6"/>
          <p:cNvGrpSpPr/>
          <p:nvPr/>
        </p:nvGrpSpPr>
        <p:grpSpPr>
          <a:xfrm rot="1245014" flipH="1">
            <a:off x="3359486" y="853047"/>
            <a:ext cx="294969" cy="306229"/>
            <a:chOff x="1294100" y="238325"/>
            <a:chExt cx="5024325" cy="5216125"/>
          </a:xfrm>
        </p:grpSpPr>
        <p:sp>
          <p:nvSpPr>
            <p:cNvPr id="528" name="Google Shape;528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6"/>
          <p:cNvGrpSpPr/>
          <p:nvPr/>
        </p:nvGrpSpPr>
        <p:grpSpPr>
          <a:xfrm rot="903259" flipH="1">
            <a:off x="1559302" y="4353103"/>
            <a:ext cx="452651" cy="469931"/>
            <a:chOff x="1294100" y="238325"/>
            <a:chExt cx="5024325" cy="5216125"/>
          </a:xfrm>
        </p:grpSpPr>
        <p:sp>
          <p:nvSpPr>
            <p:cNvPr id="539" name="Google Shape;539;p6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FCF2E3">
                <a:alpha val="6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7"/>
          <p:cNvGrpSpPr/>
          <p:nvPr/>
        </p:nvGrpSpPr>
        <p:grpSpPr>
          <a:xfrm>
            <a:off x="8900041" y="2498252"/>
            <a:ext cx="244040" cy="506961"/>
            <a:chOff x="2551300" y="238325"/>
            <a:chExt cx="2510700" cy="5215650"/>
          </a:xfrm>
        </p:grpSpPr>
        <p:sp>
          <p:nvSpPr>
            <p:cNvPr id="553" name="Google Shape;553;p7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7"/>
          <p:cNvGrpSpPr/>
          <p:nvPr/>
        </p:nvGrpSpPr>
        <p:grpSpPr>
          <a:xfrm rot="901995" flipH="1">
            <a:off x="8571774" y="1469833"/>
            <a:ext cx="364166" cy="378068"/>
            <a:chOff x="1294100" y="238325"/>
            <a:chExt cx="5024325" cy="5216125"/>
          </a:xfrm>
        </p:grpSpPr>
        <p:sp>
          <p:nvSpPr>
            <p:cNvPr id="560" name="Google Shape;560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7"/>
          <p:cNvGrpSpPr/>
          <p:nvPr/>
        </p:nvGrpSpPr>
        <p:grpSpPr>
          <a:xfrm rot="-731410" flipH="1">
            <a:off x="8757350" y="374321"/>
            <a:ext cx="295049" cy="306312"/>
            <a:chOff x="1294100" y="238325"/>
            <a:chExt cx="5024325" cy="5216125"/>
          </a:xfrm>
        </p:grpSpPr>
        <p:sp>
          <p:nvSpPr>
            <p:cNvPr id="571" name="Google Shape;571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7"/>
          <p:cNvGrpSpPr/>
          <p:nvPr/>
        </p:nvGrpSpPr>
        <p:grpSpPr>
          <a:xfrm rot="731410">
            <a:off x="8692833" y="3723108"/>
            <a:ext cx="295049" cy="306312"/>
            <a:chOff x="1294100" y="238325"/>
            <a:chExt cx="5024325" cy="5216125"/>
          </a:xfrm>
        </p:grpSpPr>
        <p:sp>
          <p:nvSpPr>
            <p:cNvPr id="582" name="Google Shape;582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p7"/>
          <p:cNvGrpSpPr/>
          <p:nvPr/>
        </p:nvGrpSpPr>
        <p:grpSpPr>
          <a:xfrm rot="900079" flipH="1">
            <a:off x="374468" y="463796"/>
            <a:ext cx="397922" cy="413112"/>
            <a:chOff x="1294100" y="238325"/>
            <a:chExt cx="5024325" cy="5216125"/>
          </a:xfrm>
        </p:grpSpPr>
        <p:sp>
          <p:nvSpPr>
            <p:cNvPr id="593" name="Google Shape;593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7"/>
          <p:cNvGrpSpPr/>
          <p:nvPr/>
        </p:nvGrpSpPr>
        <p:grpSpPr>
          <a:xfrm rot="-900079">
            <a:off x="133365" y="1605202"/>
            <a:ext cx="397922" cy="413112"/>
            <a:chOff x="1294100" y="238325"/>
            <a:chExt cx="5024325" cy="5216125"/>
          </a:xfrm>
        </p:grpSpPr>
        <p:sp>
          <p:nvSpPr>
            <p:cNvPr id="604" name="Google Shape;604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7"/>
          <p:cNvGrpSpPr/>
          <p:nvPr/>
        </p:nvGrpSpPr>
        <p:grpSpPr>
          <a:xfrm rot="-729055" flipH="1">
            <a:off x="359380" y="4607929"/>
            <a:ext cx="322245" cy="334546"/>
            <a:chOff x="1294100" y="238325"/>
            <a:chExt cx="5024325" cy="5216125"/>
          </a:xfrm>
        </p:grpSpPr>
        <p:sp>
          <p:nvSpPr>
            <p:cNvPr id="615" name="Google Shape;615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7"/>
          <p:cNvGrpSpPr/>
          <p:nvPr/>
        </p:nvGrpSpPr>
        <p:grpSpPr>
          <a:xfrm flipH="1">
            <a:off x="-7448" y="3532114"/>
            <a:ext cx="218180" cy="453240"/>
            <a:chOff x="2551300" y="238325"/>
            <a:chExt cx="2510700" cy="5215650"/>
          </a:xfrm>
        </p:grpSpPr>
        <p:sp>
          <p:nvSpPr>
            <p:cNvPr id="626" name="Google Shape;626;p7"/>
            <p:cNvSpPr/>
            <p:nvPr/>
          </p:nvSpPr>
          <p:spPr>
            <a:xfrm>
              <a:off x="37290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6" y="702"/>
                    <a:pt x="59" y="1658"/>
                  </a:cubicBezTo>
                  <a:cubicBezTo>
                    <a:pt x="0" y="2604"/>
                    <a:pt x="710" y="3432"/>
                    <a:pt x="1686" y="3521"/>
                  </a:cubicBezTo>
                  <a:cubicBezTo>
                    <a:pt x="1923" y="3521"/>
                    <a:pt x="26260" y="5266"/>
                    <a:pt x="43738" y="24724"/>
                  </a:cubicBezTo>
                  <a:cubicBezTo>
                    <a:pt x="44130" y="25183"/>
                    <a:pt x="44594" y="25374"/>
                    <a:pt x="45045" y="25374"/>
                  </a:cubicBezTo>
                  <a:cubicBezTo>
                    <a:pt x="46393" y="25374"/>
                    <a:pt x="47611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7290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7" y="701"/>
                    <a:pt x="59" y="1657"/>
                  </a:cubicBezTo>
                  <a:cubicBezTo>
                    <a:pt x="0" y="2604"/>
                    <a:pt x="740" y="3432"/>
                    <a:pt x="1686" y="3491"/>
                  </a:cubicBezTo>
                  <a:cubicBezTo>
                    <a:pt x="1923" y="3491"/>
                    <a:pt x="26260" y="5265"/>
                    <a:pt x="43767" y="24694"/>
                  </a:cubicBezTo>
                  <a:cubicBezTo>
                    <a:pt x="44158" y="25129"/>
                    <a:pt x="44613" y="25311"/>
                    <a:pt x="45052" y="25311"/>
                  </a:cubicBezTo>
                  <a:cubicBezTo>
                    <a:pt x="46373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728275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6" y="1"/>
                  </a:moveTo>
                  <a:cubicBezTo>
                    <a:pt x="945" y="1"/>
                    <a:pt x="176" y="702"/>
                    <a:pt x="60" y="1658"/>
                  </a:cubicBezTo>
                  <a:cubicBezTo>
                    <a:pt x="1" y="2604"/>
                    <a:pt x="740" y="3432"/>
                    <a:pt x="1716" y="3521"/>
                  </a:cubicBezTo>
                  <a:cubicBezTo>
                    <a:pt x="1953" y="3521"/>
                    <a:pt x="26290" y="5266"/>
                    <a:pt x="43768" y="24724"/>
                  </a:cubicBezTo>
                  <a:cubicBezTo>
                    <a:pt x="44158" y="25174"/>
                    <a:pt x="44621" y="25361"/>
                    <a:pt x="45070" y="25361"/>
                  </a:cubicBezTo>
                  <a:cubicBezTo>
                    <a:pt x="46420" y="25361"/>
                    <a:pt x="47643" y="23668"/>
                    <a:pt x="46400" y="22358"/>
                  </a:cubicBezTo>
                  <a:cubicBezTo>
                    <a:pt x="27917" y="1806"/>
                    <a:pt x="2958" y="61"/>
                    <a:pt x="1923" y="2"/>
                  </a:cubicBezTo>
                  <a:cubicBezTo>
                    <a:pt x="1904" y="1"/>
                    <a:pt x="1885" y="1"/>
                    <a:pt x="186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728275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4" y="0"/>
                  </a:moveTo>
                  <a:cubicBezTo>
                    <a:pt x="915" y="0"/>
                    <a:pt x="147" y="700"/>
                    <a:pt x="60" y="1628"/>
                  </a:cubicBezTo>
                  <a:cubicBezTo>
                    <a:pt x="1" y="2604"/>
                    <a:pt x="740" y="3432"/>
                    <a:pt x="1716" y="3491"/>
                  </a:cubicBezTo>
                  <a:cubicBezTo>
                    <a:pt x="1953" y="3491"/>
                    <a:pt x="26290" y="5235"/>
                    <a:pt x="43768" y="24694"/>
                  </a:cubicBezTo>
                  <a:cubicBezTo>
                    <a:pt x="44155" y="25126"/>
                    <a:pt x="44609" y="25306"/>
                    <a:pt x="45047" y="25306"/>
                  </a:cubicBezTo>
                  <a:cubicBezTo>
                    <a:pt x="46380" y="25306"/>
                    <a:pt x="47579" y="23641"/>
                    <a:pt x="46400" y="22328"/>
                  </a:cubicBezTo>
                  <a:cubicBezTo>
                    <a:pt x="27887" y="1805"/>
                    <a:pt x="2958" y="60"/>
                    <a:pt x="1923" y="1"/>
                  </a:cubicBezTo>
                  <a:cubicBezTo>
                    <a:pt x="1903" y="1"/>
                    <a:pt x="1884" y="0"/>
                    <a:pt x="18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551300" y="238325"/>
              <a:ext cx="2510700" cy="5215650"/>
            </a:xfrm>
            <a:custGeom>
              <a:avLst/>
              <a:gdLst/>
              <a:ahLst/>
              <a:cxnLst/>
              <a:rect l="l" t="t" r="r" b="b"/>
              <a:pathLst>
                <a:path w="100428" h="208626" extrusionOk="0"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8" y="167490"/>
                    <a:pt x="76682" y="181744"/>
                    <a:pt x="95430" y="206141"/>
                  </a:cubicBezTo>
                  <a:cubicBezTo>
                    <a:pt x="96613" y="207709"/>
                    <a:pt x="98476" y="208625"/>
                    <a:pt x="100428" y="208625"/>
                  </a:cubicBezTo>
                  <a:lnTo>
                    <a:pt x="100428" y="181241"/>
                  </a:lnTo>
                  <a:lnTo>
                    <a:pt x="96938" y="198571"/>
                  </a:lnTo>
                  <a:cubicBezTo>
                    <a:pt x="86736" y="186387"/>
                    <a:pt x="73961" y="176628"/>
                    <a:pt x="59530" y="169945"/>
                  </a:cubicBezTo>
                  <a:cubicBezTo>
                    <a:pt x="45808" y="163587"/>
                    <a:pt x="30224" y="159506"/>
                    <a:pt x="12717" y="157702"/>
                  </a:cubicBezTo>
                  <a:cubicBezTo>
                    <a:pt x="9168" y="157317"/>
                    <a:pt x="6211" y="154212"/>
                    <a:pt x="621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ubicBezTo>
                    <a:pt x="13525" y="6123"/>
                    <a:pt x="13801" y="6140"/>
                    <a:pt x="14077" y="6173"/>
                  </a:cubicBezTo>
                  <a:cubicBezTo>
                    <a:pt x="37351" y="8805"/>
                    <a:pt x="68549" y="16139"/>
                    <a:pt x="90580" y="41157"/>
                  </a:cubicBezTo>
                  <a:cubicBezTo>
                    <a:pt x="94395" y="45474"/>
                    <a:pt x="97707" y="48106"/>
                    <a:pt x="99541" y="52069"/>
                  </a:cubicBezTo>
                  <a:lnTo>
                    <a:pt x="100398" y="54642"/>
                  </a:lnTo>
                  <a:lnTo>
                    <a:pt x="100398" y="44646"/>
                  </a:lnTo>
                  <a:cubicBezTo>
                    <a:pt x="76977" y="13211"/>
                    <a:pt x="4101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437725" y="1183000"/>
              <a:ext cx="1623550" cy="3280300"/>
            </a:xfrm>
            <a:custGeom>
              <a:avLst/>
              <a:gdLst/>
              <a:ahLst/>
              <a:cxnLst/>
              <a:rect l="l" t="t" r="r" b="b"/>
              <a:pathLst>
                <a:path w="64942" h="131212" extrusionOk="0">
                  <a:moveTo>
                    <a:pt x="9335" y="0"/>
                  </a:moveTo>
                  <a:cubicBezTo>
                    <a:pt x="7075" y="0"/>
                    <a:pt x="4863" y="847"/>
                    <a:pt x="3165" y="2364"/>
                  </a:cubicBezTo>
                  <a:cubicBezTo>
                    <a:pt x="1184" y="4139"/>
                    <a:pt x="30" y="6682"/>
                    <a:pt x="30" y="9343"/>
                  </a:cubicBezTo>
                  <a:lnTo>
                    <a:pt x="1" y="94246"/>
                  </a:lnTo>
                  <a:cubicBezTo>
                    <a:pt x="1" y="99007"/>
                    <a:pt x="3609" y="103029"/>
                    <a:pt x="8370" y="103502"/>
                  </a:cubicBezTo>
                  <a:cubicBezTo>
                    <a:pt x="40515" y="106755"/>
                    <a:pt x="55863" y="122576"/>
                    <a:pt x="60979" y="129230"/>
                  </a:cubicBezTo>
                  <a:cubicBezTo>
                    <a:pt x="61925" y="130472"/>
                    <a:pt x="63404" y="131211"/>
                    <a:pt x="64941" y="131211"/>
                  </a:cubicBezTo>
                  <a:lnTo>
                    <a:pt x="64941" y="106311"/>
                  </a:lnTo>
                  <a:lnTo>
                    <a:pt x="64439" y="104153"/>
                  </a:lnTo>
                  <a:lnTo>
                    <a:pt x="62310" y="121423"/>
                  </a:lnTo>
                  <a:cubicBezTo>
                    <a:pt x="57874" y="116721"/>
                    <a:pt x="50835" y="110599"/>
                    <a:pt x="40042" y="105602"/>
                  </a:cubicBezTo>
                  <a:cubicBezTo>
                    <a:pt x="31850" y="101816"/>
                    <a:pt x="21618" y="98682"/>
                    <a:pt x="8991" y="97410"/>
                  </a:cubicBezTo>
                  <a:cubicBezTo>
                    <a:pt x="7364" y="97233"/>
                    <a:pt x="6122" y="95872"/>
                    <a:pt x="6152" y="94216"/>
                  </a:cubicBezTo>
                  <a:lnTo>
                    <a:pt x="6181" y="9343"/>
                  </a:lnTo>
                  <a:cubicBezTo>
                    <a:pt x="6181" y="8427"/>
                    <a:pt x="6566" y="7539"/>
                    <a:pt x="7246" y="6948"/>
                  </a:cubicBezTo>
                  <a:cubicBezTo>
                    <a:pt x="7815" y="6405"/>
                    <a:pt x="8566" y="6133"/>
                    <a:pt x="9339" y="6133"/>
                  </a:cubicBezTo>
                  <a:cubicBezTo>
                    <a:pt x="9449" y="6133"/>
                    <a:pt x="9560" y="6138"/>
                    <a:pt x="9671" y="6150"/>
                  </a:cubicBezTo>
                  <a:cubicBezTo>
                    <a:pt x="43117" y="9935"/>
                    <a:pt x="57962" y="27412"/>
                    <a:pt x="61718" y="32706"/>
                  </a:cubicBezTo>
                  <a:lnTo>
                    <a:pt x="64202" y="59676"/>
                  </a:lnTo>
                  <a:lnTo>
                    <a:pt x="64941" y="54944"/>
                  </a:lnTo>
                  <a:lnTo>
                    <a:pt x="64941" y="26850"/>
                  </a:lnTo>
                  <a:cubicBezTo>
                    <a:pt x="58850" y="19368"/>
                    <a:pt x="42467" y="3695"/>
                    <a:pt x="10351" y="58"/>
                  </a:cubicBezTo>
                  <a:cubicBezTo>
                    <a:pt x="10012" y="19"/>
                    <a:pt x="9673" y="0"/>
                    <a:pt x="9335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7"/>
          <p:cNvGrpSpPr/>
          <p:nvPr/>
        </p:nvGrpSpPr>
        <p:grpSpPr>
          <a:xfrm rot="901995" flipH="1">
            <a:off x="8390217" y="4618533"/>
            <a:ext cx="364166" cy="378068"/>
            <a:chOff x="1294100" y="238325"/>
            <a:chExt cx="5024325" cy="5216125"/>
          </a:xfrm>
        </p:grpSpPr>
        <p:sp>
          <p:nvSpPr>
            <p:cNvPr id="633" name="Google Shape;633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7"/>
          <p:cNvGrpSpPr/>
          <p:nvPr/>
        </p:nvGrpSpPr>
        <p:grpSpPr>
          <a:xfrm rot="900723" flipH="1">
            <a:off x="248534" y="2738147"/>
            <a:ext cx="321995" cy="334287"/>
            <a:chOff x="1294100" y="238325"/>
            <a:chExt cx="5024325" cy="5216125"/>
          </a:xfrm>
        </p:grpSpPr>
        <p:sp>
          <p:nvSpPr>
            <p:cNvPr id="644" name="Google Shape;644;p7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"/>
          <p:cNvSpPr/>
          <p:nvPr/>
        </p:nvSpPr>
        <p:spPr>
          <a:xfrm rot="5400000" flipH="1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2F2F2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9"/>
          <p:cNvPicPr preferRelativeResize="0"/>
          <p:nvPr/>
        </p:nvPicPr>
        <p:blipFill rotWithShape="1">
          <a:blip r:embed="rId3">
            <a:alphaModFix/>
          </a:blip>
          <a:srcRect l="3936" t="24135" r="42932" b="12994"/>
          <a:stretch/>
        </p:blipFill>
        <p:spPr>
          <a:xfrm flipH="1">
            <a:off x="2874950" y="0"/>
            <a:ext cx="62690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9"/>
          <p:cNvSpPr txBox="1">
            <a:spLocks noGrp="1"/>
          </p:cNvSpPr>
          <p:nvPr>
            <p:ph type="subTitle" idx="1"/>
          </p:nvPr>
        </p:nvSpPr>
        <p:spPr>
          <a:xfrm>
            <a:off x="1247450" y="2980600"/>
            <a:ext cx="1705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9"/>
          <p:cNvSpPr txBox="1">
            <a:spLocks noGrp="1"/>
          </p:cNvSpPr>
          <p:nvPr>
            <p:ph type="subTitle" idx="2"/>
          </p:nvPr>
        </p:nvSpPr>
        <p:spPr>
          <a:xfrm>
            <a:off x="1247435" y="2650554"/>
            <a:ext cx="1705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763" name="Google Shape;763;p9"/>
          <p:cNvSpPr txBox="1">
            <a:spLocks noGrp="1"/>
          </p:cNvSpPr>
          <p:nvPr>
            <p:ph type="subTitle" idx="3"/>
          </p:nvPr>
        </p:nvSpPr>
        <p:spPr>
          <a:xfrm>
            <a:off x="1247450" y="4056049"/>
            <a:ext cx="1705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9"/>
          <p:cNvSpPr txBox="1">
            <a:spLocks noGrp="1"/>
          </p:cNvSpPr>
          <p:nvPr>
            <p:ph type="subTitle" idx="4"/>
          </p:nvPr>
        </p:nvSpPr>
        <p:spPr>
          <a:xfrm>
            <a:off x="1247445" y="3726004"/>
            <a:ext cx="1705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765" name="Google Shape;765;p9"/>
          <p:cNvSpPr txBox="1">
            <a:spLocks noGrp="1"/>
          </p:cNvSpPr>
          <p:nvPr>
            <p:ph type="subTitle" idx="5"/>
          </p:nvPr>
        </p:nvSpPr>
        <p:spPr>
          <a:xfrm>
            <a:off x="1247425" y="1904446"/>
            <a:ext cx="17055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9"/>
          <p:cNvSpPr txBox="1">
            <a:spLocks noGrp="1"/>
          </p:cNvSpPr>
          <p:nvPr>
            <p:ph type="subTitle" idx="6"/>
          </p:nvPr>
        </p:nvSpPr>
        <p:spPr>
          <a:xfrm>
            <a:off x="1247435" y="1575100"/>
            <a:ext cx="1705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Viga"/>
                <a:ea typeface="Viga"/>
                <a:cs typeface="Viga"/>
                <a:sym typeface="Vi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Croissant One"/>
              <a:buNone/>
              <a:defRPr sz="2000"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10"/>
          <p:cNvPicPr preferRelativeResize="0"/>
          <p:nvPr/>
        </p:nvPicPr>
        <p:blipFill rotWithShape="1">
          <a:blip r:embed="rId3">
            <a:alphaModFix/>
          </a:blip>
          <a:srcRect l="4893" t="42230" r="57022" b="13498"/>
          <a:stretch/>
        </p:blipFill>
        <p:spPr>
          <a:xfrm rot="-5400000" flipH="1">
            <a:off x="5893924" y="349173"/>
            <a:ext cx="3599252" cy="2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"/>
          <p:cNvPicPr preferRelativeResize="0"/>
          <p:nvPr/>
        </p:nvPicPr>
        <p:blipFill rotWithShape="1">
          <a:blip r:embed="rId3">
            <a:alphaModFix/>
          </a:blip>
          <a:srcRect l="4893" t="42230" r="57022" b="13498"/>
          <a:stretch/>
        </p:blipFill>
        <p:spPr>
          <a:xfrm>
            <a:off x="-7801" y="2228198"/>
            <a:ext cx="3599252" cy="29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"/>
          <p:cNvSpPr txBox="1">
            <a:spLocks noGrp="1"/>
          </p:cNvSpPr>
          <p:nvPr>
            <p:ph type="subTitle" idx="1"/>
          </p:nvPr>
        </p:nvSpPr>
        <p:spPr>
          <a:xfrm flipH="1">
            <a:off x="2083275" y="2775238"/>
            <a:ext cx="49776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0"/>
          <p:cNvSpPr txBox="1">
            <a:spLocks noGrp="1"/>
          </p:cNvSpPr>
          <p:nvPr>
            <p:ph type="title"/>
          </p:nvPr>
        </p:nvSpPr>
        <p:spPr>
          <a:xfrm flipH="1">
            <a:off x="2083250" y="1952388"/>
            <a:ext cx="49776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773" name="Google Shape;773;p10"/>
          <p:cNvPicPr preferRelativeResize="0"/>
          <p:nvPr/>
        </p:nvPicPr>
        <p:blipFill rotWithShape="1">
          <a:blip r:embed="rId4">
            <a:alphaModFix/>
          </a:blip>
          <a:srcRect b="34279"/>
          <a:stretch/>
        </p:blipFill>
        <p:spPr>
          <a:xfrm>
            <a:off x="760475" y="4219575"/>
            <a:ext cx="7623199" cy="923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10"/>
          <p:cNvGrpSpPr/>
          <p:nvPr/>
        </p:nvGrpSpPr>
        <p:grpSpPr>
          <a:xfrm>
            <a:off x="620515" y="2175277"/>
            <a:ext cx="391897" cy="406858"/>
            <a:chOff x="1294100" y="238325"/>
            <a:chExt cx="5024325" cy="5216125"/>
          </a:xfrm>
        </p:grpSpPr>
        <p:sp>
          <p:nvSpPr>
            <p:cNvPr id="775" name="Google Shape;775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10"/>
          <p:cNvGrpSpPr/>
          <p:nvPr/>
        </p:nvGrpSpPr>
        <p:grpSpPr>
          <a:xfrm rot="-232173">
            <a:off x="534405" y="1060761"/>
            <a:ext cx="379700" cy="394194"/>
            <a:chOff x="1294100" y="238325"/>
            <a:chExt cx="5024325" cy="5216125"/>
          </a:xfrm>
        </p:grpSpPr>
        <p:sp>
          <p:nvSpPr>
            <p:cNvPr id="786" name="Google Shape;786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0"/>
          <p:cNvGrpSpPr/>
          <p:nvPr/>
        </p:nvGrpSpPr>
        <p:grpSpPr>
          <a:xfrm rot="728544">
            <a:off x="146355" y="1632195"/>
            <a:ext cx="379794" cy="394293"/>
            <a:chOff x="1294100" y="238325"/>
            <a:chExt cx="5024325" cy="5216125"/>
          </a:xfrm>
        </p:grpSpPr>
        <p:sp>
          <p:nvSpPr>
            <p:cNvPr id="797" name="Google Shape;797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10"/>
          <p:cNvGrpSpPr/>
          <p:nvPr/>
        </p:nvGrpSpPr>
        <p:grpSpPr>
          <a:xfrm rot="-2700000">
            <a:off x="8431945" y="3109530"/>
            <a:ext cx="380143" cy="394654"/>
            <a:chOff x="1294100" y="238325"/>
            <a:chExt cx="5024325" cy="5216125"/>
          </a:xfrm>
        </p:grpSpPr>
        <p:sp>
          <p:nvSpPr>
            <p:cNvPr id="808" name="Google Shape;808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10"/>
          <p:cNvGrpSpPr/>
          <p:nvPr/>
        </p:nvGrpSpPr>
        <p:grpSpPr>
          <a:xfrm rot="-3469867">
            <a:off x="8587771" y="4439104"/>
            <a:ext cx="335951" cy="348776"/>
            <a:chOff x="1294100" y="238325"/>
            <a:chExt cx="5024325" cy="5216125"/>
          </a:xfrm>
        </p:grpSpPr>
        <p:sp>
          <p:nvSpPr>
            <p:cNvPr id="819" name="Google Shape;819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10"/>
          <p:cNvGrpSpPr/>
          <p:nvPr/>
        </p:nvGrpSpPr>
        <p:grpSpPr>
          <a:xfrm rot="-1050930">
            <a:off x="8193356" y="3861981"/>
            <a:ext cx="287139" cy="298100"/>
            <a:chOff x="1294100" y="238325"/>
            <a:chExt cx="5024325" cy="5216125"/>
          </a:xfrm>
        </p:grpSpPr>
        <p:sp>
          <p:nvSpPr>
            <p:cNvPr id="830" name="Google Shape;830;p10"/>
            <p:cNvSpPr/>
            <p:nvPr/>
          </p:nvSpPr>
          <p:spPr>
            <a:xfrm>
              <a:off x="2471825" y="1742575"/>
              <a:ext cx="1190300" cy="634350"/>
            </a:xfrm>
            <a:custGeom>
              <a:avLst/>
              <a:gdLst/>
              <a:ahLst/>
              <a:cxnLst/>
              <a:rect l="l" t="t" r="r" b="b"/>
              <a:pathLst>
                <a:path w="47612" h="25374" extrusionOk="0">
                  <a:moveTo>
                    <a:pt x="1836" y="1"/>
                  </a:moveTo>
                  <a:cubicBezTo>
                    <a:pt x="915" y="1"/>
                    <a:pt x="147" y="702"/>
                    <a:pt x="60" y="1658"/>
                  </a:cubicBezTo>
                  <a:cubicBezTo>
                    <a:pt x="1" y="2604"/>
                    <a:pt x="710" y="3432"/>
                    <a:pt x="1686" y="3521"/>
                  </a:cubicBezTo>
                  <a:cubicBezTo>
                    <a:pt x="1923" y="3521"/>
                    <a:pt x="26261" y="5266"/>
                    <a:pt x="43738" y="24724"/>
                  </a:cubicBezTo>
                  <a:cubicBezTo>
                    <a:pt x="44130" y="25183"/>
                    <a:pt x="44595" y="25374"/>
                    <a:pt x="45045" y="25374"/>
                  </a:cubicBezTo>
                  <a:cubicBezTo>
                    <a:pt x="46393" y="25374"/>
                    <a:pt x="47612" y="23667"/>
                    <a:pt x="46370" y="22359"/>
                  </a:cubicBezTo>
                  <a:cubicBezTo>
                    <a:pt x="27887" y="1806"/>
                    <a:pt x="2958" y="61"/>
                    <a:pt x="1893" y="2"/>
                  </a:cubicBezTo>
                  <a:cubicBezTo>
                    <a:pt x="1874" y="1"/>
                    <a:pt x="1855" y="1"/>
                    <a:pt x="1836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2471825" y="2191350"/>
              <a:ext cx="1188675" cy="632775"/>
            </a:xfrm>
            <a:custGeom>
              <a:avLst/>
              <a:gdLst/>
              <a:ahLst/>
              <a:cxnLst/>
              <a:rect l="l" t="t" r="r" b="b"/>
              <a:pathLst>
                <a:path w="47547" h="25311" extrusionOk="0">
                  <a:moveTo>
                    <a:pt x="1836" y="0"/>
                  </a:moveTo>
                  <a:cubicBezTo>
                    <a:pt x="914" y="0"/>
                    <a:pt x="118" y="701"/>
                    <a:pt x="60" y="1657"/>
                  </a:cubicBezTo>
                  <a:cubicBezTo>
                    <a:pt x="1" y="2604"/>
                    <a:pt x="740" y="3432"/>
                    <a:pt x="1686" y="3491"/>
                  </a:cubicBezTo>
                  <a:cubicBezTo>
                    <a:pt x="1952" y="3491"/>
                    <a:pt x="26261" y="5265"/>
                    <a:pt x="43768" y="24694"/>
                  </a:cubicBezTo>
                  <a:cubicBezTo>
                    <a:pt x="44158" y="25129"/>
                    <a:pt x="44614" y="25311"/>
                    <a:pt x="45053" y="25311"/>
                  </a:cubicBezTo>
                  <a:cubicBezTo>
                    <a:pt x="46374" y="25311"/>
                    <a:pt x="47546" y="23668"/>
                    <a:pt x="46370" y="22358"/>
                  </a:cubicBezTo>
                  <a:cubicBezTo>
                    <a:pt x="27887" y="1805"/>
                    <a:pt x="2958" y="60"/>
                    <a:pt x="1893" y="1"/>
                  </a:cubicBezTo>
                  <a:cubicBezTo>
                    <a:pt x="1874" y="1"/>
                    <a:pt x="1855" y="0"/>
                    <a:pt x="1836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2471100" y="2640100"/>
              <a:ext cx="1191075" cy="634025"/>
            </a:xfrm>
            <a:custGeom>
              <a:avLst/>
              <a:gdLst/>
              <a:ahLst/>
              <a:cxnLst/>
              <a:rect l="l" t="t" r="r" b="b"/>
              <a:pathLst>
                <a:path w="47643" h="25361" extrusionOk="0">
                  <a:moveTo>
                    <a:pt x="1865" y="1"/>
                  </a:moveTo>
                  <a:cubicBezTo>
                    <a:pt x="943" y="1"/>
                    <a:pt x="146" y="702"/>
                    <a:pt x="59" y="1658"/>
                  </a:cubicBezTo>
                  <a:cubicBezTo>
                    <a:pt x="0" y="2604"/>
                    <a:pt x="739" y="3432"/>
                    <a:pt x="1715" y="3521"/>
                  </a:cubicBezTo>
                  <a:cubicBezTo>
                    <a:pt x="1952" y="3521"/>
                    <a:pt x="26290" y="5266"/>
                    <a:pt x="43767" y="24724"/>
                  </a:cubicBezTo>
                  <a:cubicBezTo>
                    <a:pt x="44158" y="25174"/>
                    <a:pt x="44621" y="25361"/>
                    <a:pt x="45069" y="25361"/>
                  </a:cubicBezTo>
                  <a:cubicBezTo>
                    <a:pt x="46419" y="25361"/>
                    <a:pt x="47642" y="23668"/>
                    <a:pt x="46399" y="22358"/>
                  </a:cubicBezTo>
                  <a:cubicBezTo>
                    <a:pt x="27887" y="1806"/>
                    <a:pt x="2957" y="61"/>
                    <a:pt x="1922" y="2"/>
                  </a:cubicBezTo>
                  <a:cubicBezTo>
                    <a:pt x="1903" y="1"/>
                    <a:pt x="1884" y="1"/>
                    <a:pt x="1865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2471100" y="3088875"/>
              <a:ext cx="1189475" cy="632650"/>
            </a:xfrm>
            <a:custGeom>
              <a:avLst/>
              <a:gdLst/>
              <a:ahLst/>
              <a:cxnLst/>
              <a:rect l="l" t="t" r="r" b="b"/>
              <a:pathLst>
                <a:path w="47579" h="25306" extrusionOk="0">
                  <a:moveTo>
                    <a:pt x="1863" y="0"/>
                  </a:moveTo>
                  <a:cubicBezTo>
                    <a:pt x="914" y="0"/>
                    <a:pt x="146" y="700"/>
                    <a:pt x="59" y="1628"/>
                  </a:cubicBezTo>
                  <a:cubicBezTo>
                    <a:pt x="0" y="2604"/>
                    <a:pt x="739" y="3432"/>
                    <a:pt x="1715" y="3491"/>
                  </a:cubicBezTo>
                  <a:cubicBezTo>
                    <a:pt x="1952" y="3491"/>
                    <a:pt x="26290" y="5235"/>
                    <a:pt x="43767" y="24694"/>
                  </a:cubicBezTo>
                  <a:cubicBezTo>
                    <a:pt x="44155" y="25126"/>
                    <a:pt x="44608" y="25306"/>
                    <a:pt x="45047" y="25306"/>
                  </a:cubicBezTo>
                  <a:cubicBezTo>
                    <a:pt x="46380" y="25306"/>
                    <a:pt x="47578" y="23641"/>
                    <a:pt x="46399" y="22328"/>
                  </a:cubicBezTo>
                  <a:cubicBezTo>
                    <a:pt x="27887" y="1805"/>
                    <a:pt x="2957" y="60"/>
                    <a:pt x="1922" y="1"/>
                  </a:cubicBezTo>
                  <a:cubicBezTo>
                    <a:pt x="1903" y="1"/>
                    <a:pt x="1883" y="0"/>
                    <a:pt x="1863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3915700" y="1769975"/>
              <a:ext cx="1198450" cy="601875"/>
            </a:xfrm>
            <a:custGeom>
              <a:avLst/>
              <a:gdLst/>
              <a:ahLst/>
              <a:cxnLst/>
              <a:rect l="l" t="t" r="r" b="b"/>
              <a:pathLst>
                <a:path w="47938" h="24075" extrusionOk="0">
                  <a:moveTo>
                    <a:pt x="46104" y="0"/>
                  </a:moveTo>
                  <a:cubicBezTo>
                    <a:pt x="45039" y="59"/>
                    <a:pt x="20080" y="1094"/>
                    <a:pt x="1035" y="21115"/>
                  </a:cubicBezTo>
                  <a:cubicBezTo>
                    <a:pt x="0" y="22209"/>
                    <a:pt x="740" y="24013"/>
                    <a:pt x="2248" y="24072"/>
                  </a:cubicBezTo>
                  <a:cubicBezTo>
                    <a:pt x="2280" y="24074"/>
                    <a:pt x="2311" y="24075"/>
                    <a:pt x="2343" y="24075"/>
                  </a:cubicBezTo>
                  <a:cubicBezTo>
                    <a:pt x="2810" y="24075"/>
                    <a:pt x="3246" y="23872"/>
                    <a:pt x="3579" y="23540"/>
                  </a:cubicBezTo>
                  <a:cubicBezTo>
                    <a:pt x="21618" y="4584"/>
                    <a:pt x="45985" y="3519"/>
                    <a:pt x="46222" y="3519"/>
                  </a:cubicBezTo>
                  <a:cubicBezTo>
                    <a:pt x="47168" y="3460"/>
                    <a:pt x="47937" y="2662"/>
                    <a:pt x="47908" y="1715"/>
                  </a:cubicBezTo>
                  <a:cubicBezTo>
                    <a:pt x="47878" y="739"/>
                    <a:pt x="47050" y="0"/>
                    <a:pt x="4610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3898150" y="2217975"/>
              <a:ext cx="1204150" cy="603200"/>
            </a:xfrm>
            <a:custGeom>
              <a:avLst/>
              <a:gdLst/>
              <a:ahLst/>
              <a:cxnLst/>
              <a:rect l="l" t="t" r="r" b="b"/>
              <a:pathLst>
                <a:path w="48166" h="24128" extrusionOk="0">
                  <a:moveTo>
                    <a:pt x="46303" y="1"/>
                  </a:moveTo>
                  <a:cubicBezTo>
                    <a:pt x="45238" y="30"/>
                    <a:pt x="20279" y="1095"/>
                    <a:pt x="1235" y="21116"/>
                  </a:cubicBezTo>
                  <a:cubicBezTo>
                    <a:pt x="1" y="22417"/>
                    <a:pt x="1184" y="24127"/>
                    <a:pt x="2525" y="24127"/>
                  </a:cubicBezTo>
                  <a:cubicBezTo>
                    <a:pt x="2951" y="24127"/>
                    <a:pt x="3393" y="23954"/>
                    <a:pt x="3778" y="23541"/>
                  </a:cubicBezTo>
                  <a:cubicBezTo>
                    <a:pt x="21817" y="4585"/>
                    <a:pt x="46185" y="3520"/>
                    <a:pt x="46421" y="3520"/>
                  </a:cubicBezTo>
                  <a:cubicBezTo>
                    <a:pt x="47397" y="3490"/>
                    <a:pt x="48166" y="2662"/>
                    <a:pt x="48136" y="1716"/>
                  </a:cubicBezTo>
                  <a:cubicBezTo>
                    <a:pt x="48077" y="740"/>
                    <a:pt x="47279" y="1"/>
                    <a:pt x="46303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3883450" y="2666750"/>
              <a:ext cx="1206300" cy="604300"/>
            </a:xfrm>
            <a:custGeom>
              <a:avLst/>
              <a:gdLst/>
              <a:ahLst/>
              <a:cxnLst/>
              <a:rect l="l" t="t" r="r" b="b"/>
              <a:pathLst>
                <a:path w="48252" h="24172" extrusionOk="0">
                  <a:moveTo>
                    <a:pt x="46388" y="0"/>
                  </a:moveTo>
                  <a:cubicBezTo>
                    <a:pt x="45353" y="30"/>
                    <a:pt x="20394" y="1095"/>
                    <a:pt x="1320" y="21115"/>
                  </a:cubicBezTo>
                  <a:cubicBezTo>
                    <a:pt x="0" y="22390"/>
                    <a:pt x="1218" y="24172"/>
                    <a:pt x="2593" y="24172"/>
                  </a:cubicBezTo>
                  <a:cubicBezTo>
                    <a:pt x="3037" y="24172"/>
                    <a:pt x="3496" y="23987"/>
                    <a:pt x="3893" y="23540"/>
                  </a:cubicBezTo>
                  <a:cubicBezTo>
                    <a:pt x="21902" y="4584"/>
                    <a:pt x="46270" y="3519"/>
                    <a:pt x="46506" y="3519"/>
                  </a:cubicBezTo>
                  <a:cubicBezTo>
                    <a:pt x="47482" y="3490"/>
                    <a:pt x="48251" y="2662"/>
                    <a:pt x="48222" y="1686"/>
                  </a:cubicBezTo>
                  <a:cubicBezTo>
                    <a:pt x="48162" y="740"/>
                    <a:pt x="47364" y="0"/>
                    <a:pt x="46388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0"/>
            <p:cNvSpPr/>
            <p:nvPr/>
          </p:nvSpPr>
          <p:spPr>
            <a:xfrm>
              <a:off x="3873650" y="3115500"/>
              <a:ext cx="1203525" cy="602775"/>
            </a:xfrm>
            <a:custGeom>
              <a:avLst/>
              <a:gdLst/>
              <a:ahLst/>
              <a:cxnLst/>
              <a:rect l="l" t="t" r="r" b="b"/>
              <a:pathLst>
                <a:path w="48141" h="24111" extrusionOk="0">
                  <a:moveTo>
                    <a:pt x="46307" y="1"/>
                  </a:moveTo>
                  <a:cubicBezTo>
                    <a:pt x="45242" y="30"/>
                    <a:pt x="20283" y="1065"/>
                    <a:pt x="1239" y="21115"/>
                  </a:cubicBezTo>
                  <a:cubicBezTo>
                    <a:pt x="0" y="22399"/>
                    <a:pt x="1179" y="24111"/>
                    <a:pt x="2530" y="24111"/>
                  </a:cubicBezTo>
                  <a:cubicBezTo>
                    <a:pt x="2954" y="24111"/>
                    <a:pt x="3394" y="23943"/>
                    <a:pt x="3782" y="23540"/>
                  </a:cubicBezTo>
                  <a:cubicBezTo>
                    <a:pt x="21792" y="4584"/>
                    <a:pt x="46159" y="3520"/>
                    <a:pt x="46425" y="3520"/>
                  </a:cubicBezTo>
                  <a:cubicBezTo>
                    <a:pt x="47401" y="3461"/>
                    <a:pt x="48140" y="2662"/>
                    <a:pt x="48111" y="1686"/>
                  </a:cubicBezTo>
                  <a:cubicBezTo>
                    <a:pt x="48052" y="740"/>
                    <a:pt x="47253" y="1"/>
                    <a:pt x="46307" y="1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0"/>
            <p:cNvSpPr/>
            <p:nvPr/>
          </p:nvSpPr>
          <p:spPr>
            <a:xfrm>
              <a:off x="1294100" y="238325"/>
              <a:ext cx="5024325" cy="5216125"/>
            </a:xfrm>
            <a:custGeom>
              <a:avLst/>
              <a:gdLst/>
              <a:ahLst/>
              <a:cxnLst/>
              <a:rect l="l" t="t" r="r" b="b"/>
              <a:pathLst>
                <a:path w="200973" h="208645" extrusionOk="0">
                  <a:moveTo>
                    <a:pt x="13251" y="6123"/>
                  </a:moveTo>
                  <a:cubicBezTo>
                    <a:pt x="13525" y="6123"/>
                    <a:pt x="13801" y="6140"/>
                    <a:pt x="14077" y="6173"/>
                  </a:cubicBezTo>
                  <a:cubicBezTo>
                    <a:pt x="37380" y="8805"/>
                    <a:pt x="68550" y="16139"/>
                    <a:pt x="90581" y="41157"/>
                  </a:cubicBezTo>
                  <a:cubicBezTo>
                    <a:pt x="94396" y="45474"/>
                    <a:pt x="97708" y="48106"/>
                    <a:pt x="99541" y="52039"/>
                  </a:cubicBezTo>
                  <a:lnTo>
                    <a:pt x="101375" y="57569"/>
                  </a:lnTo>
                  <a:lnTo>
                    <a:pt x="103001" y="52601"/>
                  </a:lnTo>
                  <a:cubicBezTo>
                    <a:pt x="103918" y="48786"/>
                    <a:pt x="107644" y="45445"/>
                    <a:pt x="111370" y="41334"/>
                  </a:cubicBezTo>
                  <a:cubicBezTo>
                    <a:pt x="133372" y="17144"/>
                    <a:pt x="164039" y="8834"/>
                    <a:pt x="187016" y="6232"/>
                  </a:cubicBezTo>
                  <a:cubicBezTo>
                    <a:pt x="187285" y="6200"/>
                    <a:pt x="187553" y="6184"/>
                    <a:pt x="187820" y="6184"/>
                  </a:cubicBezTo>
                  <a:cubicBezTo>
                    <a:pt x="189525" y="6184"/>
                    <a:pt x="191179" y="6826"/>
                    <a:pt x="192458" y="7977"/>
                  </a:cubicBezTo>
                  <a:cubicBezTo>
                    <a:pt x="193966" y="9337"/>
                    <a:pt x="194823" y="11259"/>
                    <a:pt x="194823" y="13270"/>
                  </a:cubicBezTo>
                  <a:lnTo>
                    <a:pt x="194764" y="150723"/>
                  </a:lnTo>
                  <a:cubicBezTo>
                    <a:pt x="194735" y="154389"/>
                    <a:pt x="191925" y="157435"/>
                    <a:pt x="188258" y="157761"/>
                  </a:cubicBezTo>
                  <a:cubicBezTo>
                    <a:pt x="152180" y="161428"/>
                    <a:pt x="124057" y="175061"/>
                    <a:pt x="104036" y="198127"/>
                  </a:cubicBezTo>
                  <a:lnTo>
                    <a:pt x="101316" y="176717"/>
                  </a:lnTo>
                  <a:lnTo>
                    <a:pt x="96939" y="198571"/>
                  </a:lnTo>
                  <a:cubicBezTo>
                    <a:pt x="86707" y="186416"/>
                    <a:pt x="73932" y="176628"/>
                    <a:pt x="59500" y="169974"/>
                  </a:cubicBezTo>
                  <a:cubicBezTo>
                    <a:pt x="45808" y="163587"/>
                    <a:pt x="30194" y="159476"/>
                    <a:pt x="12717" y="157702"/>
                  </a:cubicBezTo>
                  <a:cubicBezTo>
                    <a:pt x="9139" y="157317"/>
                    <a:pt x="6181" y="154212"/>
                    <a:pt x="6181" y="150634"/>
                  </a:cubicBezTo>
                  <a:lnTo>
                    <a:pt x="6270" y="13211"/>
                  </a:lnTo>
                  <a:cubicBezTo>
                    <a:pt x="6270" y="11170"/>
                    <a:pt x="7128" y="9248"/>
                    <a:pt x="8636" y="7917"/>
                  </a:cubicBezTo>
                  <a:cubicBezTo>
                    <a:pt x="9909" y="6747"/>
                    <a:pt x="11554" y="6123"/>
                    <a:pt x="13251" y="6123"/>
                  </a:cubicBezTo>
                  <a:close/>
                  <a:moveTo>
                    <a:pt x="13297" y="0"/>
                  </a:moveTo>
                  <a:cubicBezTo>
                    <a:pt x="6118" y="0"/>
                    <a:pt x="119" y="5840"/>
                    <a:pt x="119" y="13211"/>
                  </a:cubicBezTo>
                  <a:lnTo>
                    <a:pt x="60" y="150634"/>
                  </a:lnTo>
                  <a:cubicBezTo>
                    <a:pt x="1" y="157406"/>
                    <a:pt x="5146" y="163113"/>
                    <a:pt x="11889" y="163764"/>
                  </a:cubicBezTo>
                  <a:cubicBezTo>
                    <a:pt x="48559" y="167490"/>
                    <a:pt x="76682" y="181744"/>
                    <a:pt x="95431" y="206141"/>
                  </a:cubicBezTo>
                  <a:cubicBezTo>
                    <a:pt x="96052" y="206969"/>
                    <a:pt x="96850" y="207620"/>
                    <a:pt x="97797" y="208063"/>
                  </a:cubicBezTo>
                  <a:cubicBezTo>
                    <a:pt x="98647" y="208456"/>
                    <a:pt x="99550" y="208645"/>
                    <a:pt x="100445" y="208645"/>
                  </a:cubicBezTo>
                  <a:cubicBezTo>
                    <a:pt x="102383" y="208645"/>
                    <a:pt x="104281" y="207760"/>
                    <a:pt x="105515" y="206141"/>
                  </a:cubicBezTo>
                  <a:cubicBezTo>
                    <a:pt x="124293" y="181744"/>
                    <a:pt x="152387" y="167520"/>
                    <a:pt x="189057" y="163853"/>
                  </a:cubicBezTo>
                  <a:cubicBezTo>
                    <a:pt x="195770" y="163143"/>
                    <a:pt x="200886" y="157495"/>
                    <a:pt x="200886" y="150723"/>
                  </a:cubicBezTo>
                  <a:lnTo>
                    <a:pt x="200945" y="13300"/>
                  </a:lnTo>
                  <a:cubicBezTo>
                    <a:pt x="200973" y="5926"/>
                    <a:pt x="194972" y="60"/>
                    <a:pt x="187791" y="60"/>
                  </a:cubicBezTo>
                  <a:cubicBezTo>
                    <a:pt x="187311" y="60"/>
                    <a:pt x="186825" y="86"/>
                    <a:pt x="186336" y="140"/>
                  </a:cubicBezTo>
                  <a:cubicBezTo>
                    <a:pt x="159987" y="3097"/>
                    <a:pt x="123968" y="13300"/>
                    <a:pt x="100517" y="44794"/>
                  </a:cubicBezTo>
                  <a:cubicBezTo>
                    <a:pt x="77096" y="13240"/>
                    <a:pt x="41077" y="3038"/>
                    <a:pt x="14757" y="81"/>
                  </a:cubicBezTo>
                  <a:cubicBezTo>
                    <a:pt x="14266" y="27"/>
                    <a:pt x="13779" y="0"/>
                    <a:pt x="13297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2179800" y="1183000"/>
              <a:ext cx="3253675" cy="3280675"/>
            </a:xfrm>
            <a:custGeom>
              <a:avLst/>
              <a:gdLst/>
              <a:ahLst/>
              <a:cxnLst/>
              <a:rect l="l" t="t" r="r" b="b"/>
              <a:pathLst>
                <a:path w="130147" h="131227" extrusionOk="0">
                  <a:moveTo>
                    <a:pt x="9368" y="6133"/>
                  </a:moveTo>
                  <a:cubicBezTo>
                    <a:pt x="9478" y="6133"/>
                    <a:pt x="9589" y="6138"/>
                    <a:pt x="9700" y="6150"/>
                  </a:cubicBezTo>
                  <a:cubicBezTo>
                    <a:pt x="43147" y="9935"/>
                    <a:pt x="57992" y="27412"/>
                    <a:pt x="61748" y="32706"/>
                  </a:cubicBezTo>
                  <a:lnTo>
                    <a:pt x="64232" y="59676"/>
                  </a:lnTo>
                  <a:lnTo>
                    <a:pt x="68431" y="32676"/>
                  </a:lnTo>
                  <a:cubicBezTo>
                    <a:pt x="72187" y="27412"/>
                    <a:pt x="87032" y="9935"/>
                    <a:pt x="120478" y="6179"/>
                  </a:cubicBezTo>
                  <a:cubicBezTo>
                    <a:pt x="120590" y="6168"/>
                    <a:pt x="120701" y="6162"/>
                    <a:pt x="120812" y="6162"/>
                  </a:cubicBezTo>
                  <a:cubicBezTo>
                    <a:pt x="121585" y="6162"/>
                    <a:pt x="122334" y="6431"/>
                    <a:pt x="122903" y="6948"/>
                  </a:cubicBezTo>
                  <a:cubicBezTo>
                    <a:pt x="123613" y="7569"/>
                    <a:pt x="123997" y="8427"/>
                    <a:pt x="123997" y="9343"/>
                  </a:cubicBezTo>
                  <a:lnTo>
                    <a:pt x="123968" y="94275"/>
                  </a:lnTo>
                  <a:cubicBezTo>
                    <a:pt x="123968" y="95931"/>
                    <a:pt x="122726" y="97292"/>
                    <a:pt x="121070" y="97469"/>
                  </a:cubicBezTo>
                  <a:cubicBezTo>
                    <a:pt x="92710" y="100308"/>
                    <a:pt x="76356" y="112492"/>
                    <a:pt x="68342" y="120802"/>
                  </a:cubicBezTo>
                  <a:lnTo>
                    <a:pt x="64468" y="104153"/>
                  </a:lnTo>
                  <a:lnTo>
                    <a:pt x="62309" y="121423"/>
                  </a:lnTo>
                  <a:cubicBezTo>
                    <a:pt x="57903" y="116721"/>
                    <a:pt x="50865" y="110629"/>
                    <a:pt x="40071" y="105602"/>
                  </a:cubicBezTo>
                  <a:cubicBezTo>
                    <a:pt x="31879" y="101816"/>
                    <a:pt x="21647" y="98682"/>
                    <a:pt x="9020" y="97410"/>
                  </a:cubicBezTo>
                  <a:cubicBezTo>
                    <a:pt x="7394" y="97233"/>
                    <a:pt x="6152" y="95872"/>
                    <a:pt x="6152" y="94216"/>
                  </a:cubicBezTo>
                  <a:lnTo>
                    <a:pt x="6211" y="9343"/>
                  </a:lnTo>
                  <a:cubicBezTo>
                    <a:pt x="6181" y="8427"/>
                    <a:pt x="6595" y="7539"/>
                    <a:pt x="7275" y="6948"/>
                  </a:cubicBezTo>
                  <a:cubicBezTo>
                    <a:pt x="7845" y="6405"/>
                    <a:pt x="8595" y="6133"/>
                    <a:pt x="9368" y="6133"/>
                  </a:cubicBezTo>
                  <a:close/>
                  <a:moveTo>
                    <a:pt x="9364" y="0"/>
                  </a:moveTo>
                  <a:cubicBezTo>
                    <a:pt x="7104" y="0"/>
                    <a:pt x="4892" y="847"/>
                    <a:pt x="3194" y="2364"/>
                  </a:cubicBezTo>
                  <a:cubicBezTo>
                    <a:pt x="1213" y="4139"/>
                    <a:pt x="60" y="6682"/>
                    <a:pt x="60" y="9343"/>
                  </a:cubicBezTo>
                  <a:lnTo>
                    <a:pt x="30" y="94246"/>
                  </a:lnTo>
                  <a:cubicBezTo>
                    <a:pt x="1" y="99007"/>
                    <a:pt x="3638" y="103029"/>
                    <a:pt x="8399" y="103502"/>
                  </a:cubicBezTo>
                  <a:cubicBezTo>
                    <a:pt x="40544" y="106755"/>
                    <a:pt x="55892" y="122576"/>
                    <a:pt x="61008" y="129230"/>
                  </a:cubicBezTo>
                  <a:cubicBezTo>
                    <a:pt x="62028" y="130561"/>
                    <a:pt x="63537" y="131226"/>
                    <a:pt x="65045" y="131226"/>
                  </a:cubicBezTo>
                  <a:cubicBezTo>
                    <a:pt x="66553" y="131226"/>
                    <a:pt x="68061" y="130561"/>
                    <a:pt x="69081" y="129230"/>
                  </a:cubicBezTo>
                  <a:cubicBezTo>
                    <a:pt x="74197" y="122576"/>
                    <a:pt x="89575" y="106784"/>
                    <a:pt x="121691" y="103561"/>
                  </a:cubicBezTo>
                  <a:cubicBezTo>
                    <a:pt x="126452" y="103088"/>
                    <a:pt x="130089" y="99066"/>
                    <a:pt x="130089" y="94275"/>
                  </a:cubicBezTo>
                  <a:lnTo>
                    <a:pt x="130119" y="9403"/>
                  </a:lnTo>
                  <a:cubicBezTo>
                    <a:pt x="130147" y="4186"/>
                    <a:pt x="125904" y="63"/>
                    <a:pt x="120812" y="63"/>
                  </a:cubicBezTo>
                  <a:cubicBezTo>
                    <a:pt x="120477" y="63"/>
                    <a:pt x="120139" y="80"/>
                    <a:pt x="119798" y="117"/>
                  </a:cubicBezTo>
                  <a:cubicBezTo>
                    <a:pt x="87505" y="3725"/>
                    <a:pt x="71092" y="19575"/>
                    <a:pt x="65089" y="26969"/>
                  </a:cubicBezTo>
                  <a:cubicBezTo>
                    <a:pt x="59086" y="19575"/>
                    <a:pt x="42673" y="3725"/>
                    <a:pt x="10380" y="58"/>
                  </a:cubicBezTo>
                  <a:cubicBezTo>
                    <a:pt x="10042" y="19"/>
                    <a:pt x="9702" y="0"/>
                    <a:pt x="9364" y="0"/>
                  </a:cubicBezTo>
                  <a:close/>
                </a:path>
              </a:pathLst>
            </a:custGeom>
            <a:solidFill>
              <a:srgbClr val="A4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"/>
          <p:cNvSpPr/>
          <p:nvPr/>
        </p:nvSpPr>
        <p:spPr>
          <a:xfrm rot="5400000">
            <a:off x="2003550" y="-2011350"/>
            <a:ext cx="5129100" cy="9151800"/>
          </a:xfrm>
          <a:prstGeom prst="rect">
            <a:avLst/>
          </a:prstGeom>
          <a:gradFill>
            <a:gsLst>
              <a:gs pos="0">
                <a:srgbClr val="FFFFFF">
                  <a:alpha val="32549"/>
                </a:srgbClr>
              </a:gs>
              <a:gs pos="50000">
                <a:srgbClr val="FFFFFF">
                  <a:alpha val="32549"/>
                </a:srgbClr>
              </a:gs>
              <a:gs pos="100000">
                <a:srgbClr val="FFFFFF">
                  <a:alpha val="32549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1"/>
          <p:cNvSpPr txBox="1">
            <a:spLocks noGrp="1"/>
          </p:cNvSpPr>
          <p:nvPr>
            <p:ph type="title"/>
          </p:nvPr>
        </p:nvSpPr>
        <p:spPr>
          <a:xfrm>
            <a:off x="3981137" y="2278025"/>
            <a:ext cx="37371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3" name="Google Shape;843;p11"/>
          <p:cNvSpPr txBox="1">
            <a:spLocks noGrp="1"/>
          </p:cNvSpPr>
          <p:nvPr>
            <p:ph type="title" idx="2"/>
          </p:nvPr>
        </p:nvSpPr>
        <p:spPr>
          <a:xfrm>
            <a:off x="3981137" y="1459600"/>
            <a:ext cx="173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4" name="Google Shape;844;p11"/>
          <p:cNvSpPr txBox="1">
            <a:spLocks noGrp="1"/>
          </p:cNvSpPr>
          <p:nvPr>
            <p:ph type="subTitle" idx="1"/>
          </p:nvPr>
        </p:nvSpPr>
        <p:spPr>
          <a:xfrm>
            <a:off x="3981150" y="3060725"/>
            <a:ext cx="3737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45" name="Google Shape;845;p11"/>
          <p:cNvPicPr preferRelativeResize="0"/>
          <p:nvPr/>
        </p:nvPicPr>
        <p:blipFill rotWithShape="1">
          <a:blip r:embed="rId3">
            <a:alphaModFix/>
          </a:blip>
          <a:srcRect l="4894" t="42230" r="5128" b="13498"/>
          <a:stretch/>
        </p:blipFill>
        <p:spPr>
          <a:xfrm flipH="1">
            <a:off x="25" y="2024075"/>
            <a:ext cx="9144003" cy="31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Viga"/>
              <a:buNone/>
              <a:defRPr sz="2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34"/>
          <p:cNvSpPr txBox="1">
            <a:spLocks noGrp="1"/>
          </p:cNvSpPr>
          <p:nvPr>
            <p:ph type="ctrTitle"/>
          </p:nvPr>
        </p:nvSpPr>
        <p:spPr>
          <a:xfrm>
            <a:off x="1338586" y="885413"/>
            <a:ext cx="6791897" cy="82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5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Môn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3200" dirty="0" err="1">
                <a:latin typeface="Times New Roman"/>
                <a:ea typeface="Times New Roman"/>
                <a:cs typeface="Times New Roman"/>
                <a:sym typeface="Times New Roman"/>
              </a:rPr>
              <a:t>:Lập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Game Unity 3D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2" name="Google Shape;2952;p34"/>
          <p:cNvSpPr txBox="1">
            <a:spLocks noGrp="1"/>
          </p:cNvSpPr>
          <p:nvPr>
            <p:ph type="subTitle" idx="1"/>
          </p:nvPr>
        </p:nvSpPr>
        <p:spPr>
          <a:xfrm>
            <a:off x="2680920" y="3364689"/>
            <a:ext cx="3530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</a:t>
            </a:r>
            <a:r>
              <a:rPr lang="en-US" sz="1800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</a:t>
            </a:r>
            <a:r>
              <a:rPr lang="en-US" sz="1800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Lê Thu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endParaRPr sz="1800" dirty="0">
              <a:solidFill>
                <a:srgbClr val="1E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sz="1800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K55KMT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 err="1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Mssv</a:t>
            </a:r>
            <a:r>
              <a:rPr lang="en-US" sz="1800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:K195480106017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 err="1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Gvhd</a:t>
            </a:r>
            <a:r>
              <a:rPr lang="en-US" sz="1800" dirty="0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: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Đỗ</a:t>
            </a:r>
            <a:r>
              <a:rPr lang="en-US" sz="1800" dirty="0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Duy</a:t>
            </a:r>
            <a:r>
              <a:rPr lang="en-US" sz="1800" dirty="0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1E1E1E"/>
                </a:solidFill>
                <a:latin typeface="Times New Roman"/>
                <a:cs typeface="Times New Roman"/>
                <a:sym typeface="Times New Roman"/>
              </a:rPr>
              <a:t>Cốp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dirty="0">
              <a:solidFill>
                <a:srgbClr val="1E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53" name="Google Shape;2953;p34"/>
          <p:cNvGrpSpPr/>
          <p:nvPr/>
        </p:nvGrpSpPr>
        <p:grpSpPr>
          <a:xfrm rot="172953">
            <a:off x="1480716" y="3980821"/>
            <a:ext cx="500785" cy="519930"/>
            <a:chOff x="1277300" y="238025"/>
            <a:chExt cx="5036775" cy="5229325"/>
          </a:xfrm>
        </p:grpSpPr>
        <p:sp>
          <p:nvSpPr>
            <p:cNvPr id="2954" name="Google Shape;2954;p34"/>
            <p:cNvSpPr/>
            <p:nvPr/>
          </p:nvSpPr>
          <p:spPr>
            <a:xfrm>
              <a:off x="1277300" y="238025"/>
              <a:ext cx="5027950" cy="5229325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1277300" y="240325"/>
              <a:ext cx="5036775" cy="5227025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2190925" y="1213975"/>
              <a:ext cx="3202125" cy="3230100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2412000" y="1712850"/>
              <a:ext cx="1226275" cy="652400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2412000" y="2176275"/>
              <a:ext cx="1230875" cy="655500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2412000" y="2639700"/>
              <a:ext cx="1230800" cy="655600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2412000" y="3103875"/>
              <a:ext cx="1230800" cy="654875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3947675" y="1712850"/>
              <a:ext cx="1227275" cy="653325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3947725" y="2176275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947725" y="2639700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947775" y="3103800"/>
              <a:ext cx="1227925" cy="653075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5" name="Google Shape;2965;p34"/>
          <p:cNvGrpSpPr/>
          <p:nvPr/>
        </p:nvGrpSpPr>
        <p:grpSpPr>
          <a:xfrm>
            <a:off x="7798677" y="2185892"/>
            <a:ext cx="655820" cy="673597"/>
            <a:chOff x="8350702" y="1596692"/>
            <a:chExt cx="655820" cy="673597"/>
          </a:xfrm>
        </p:grpSpPr>
        <p:sp>
          <p:nvSpPr>
            <p:cNvPr id="2966" name="Google Shape;2966;p34"/>
            <p:cNvSpPr/>
            <p:nvPr/>
          </p:nvSpPr>
          <p:spPr>
            <a:xfrm rot="574781">
              <a:off x="8395657" y="1639606"/>
              <a:ext cx="564975" cy="587603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34"/>
            <p:cNvSpPr/>
            <p:nvPr/>
          </p:nvSpPr>
          <p:spPr>
            <a:xfrm rot="574781">
              <a:off x="8395629" y="1639945"/>
              <a:ext cx="565967" cy="587345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34"/>
            <p:cNvSpPr/>
            <p:nvPr/>
          </p:nvSpPr>
          <p:spPr>
            <a:xfrm rot="574781">
              <a:off x="8498760" y="1749321"/>
              <a:ext cx="359813" cy="362956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34"/>
            <p:cNvSpPr/>
            <p:nvPr/>
          </p:nvSpPr>
          <p:spPr>
            <a:xfrm rot="574781">
              <a:off x="8539576" y="1792276"/>
              <a:ext cx="137793" cy="73308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34"/>
            <p:cNvSpPr/>
            <p:nvPr/>
          </p:nvSpPr>
          <p:spPr>
            <a:xfrm rot="574781">
              <a:off x="8530877" y="1843664"/>
              <a:ext cx="138310" cy="73657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34"/>
            <p:cNvSpPr/>
            <p:nvPr/>
          </p:nvSpPr>
          <p:spPr>
            <a:xfrm rot="574781">
              <a:off x="8522210" y="1895010"/>
              <a:ext cx="138301" cy="73668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34"/>
            <p:cNvSpPr/>
            <p:nvPr/>
          </p:nvSpPr>
          <p:spPr>
            <a:xfrm rot="574781">
              <a:off x="8513537" y="1946442"/>
              <a:ext cx="138301" cy="73586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34"/>
            <p:cNvSpPr/>
            <p:nvPr/>
          </p:nvSpPr>
          <p:spPr>
            <a:xfrm rot="574781">
              <a:off x="8709719" y="1821001"/>
              <a:ext cx="137905" cy="73412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34"/>
            <p:cNvSpPr/>
            <p:nvPr/>
          </p:nvSpPr>
          <p:spPr>
            <a:xfrm rot="574781">
              <a:off x="8701055" y="1872349"/>
              <a:ext cx="137900" cy="73449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34"/>
            <p:cNvSpPr/>
            <p:nvPr/>
          </p:nvSpPr>
          <p:spPr>
            <a:xfrm rot="574781">
              <a:off x="8692389" y="1923697"/>
              <a:ext cx="137900" cy="73449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34"/>
            <p:cNvSpPr/>
            <p:nvPr/>
          </p:nvSpPr>
          <p:spPr>
            <a:xfrm rot="574781">
              <a:off x="8683721" y="1975127"/>
              <a:ext cx="137978" cy="73384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7" name="Google Shape;2977;p34"/>
          <p:cNvGrpSpPr/>
          <p:nvPr/>
        </p:nvGrpSpPr>
        <p:grpSpPr>
          <a:xfrm rot="-1905006">
            <a:off x="7926250" y="4042003"/>
            <a:ext cx="623117" cy="522717"/>
            <a:chOff x="1277300" y="238025"/>
            <a:chExt cx="5036775" cy="5229325"/>
          </a:xfrm>
        </p:grpSpPr>
        <p:sp>
          <p:nvSpPr>
            <p:cNvPr id="2978" name="Google Shape;2978;p34"/>
            <p:cNvSpPr/>
            <p:nvPr/>
          </p:nvSpPr>
          <p:spPr>
            <a:xfrm>
              <a:off x="1277300" y="238025"/>
              <a:ext cx="5027950" cy="5229325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1277300" y="240325"/>
              <a:ext cx="5036775" cy="5227025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2190925" y="1213975"/>
              <a:ext cx="3202125" cy="3230100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3792000" y="1214700"/>
              <a:ext cx="1600350" cy="3229575"/>
            </a:xfrm>
            <a:custGeom>
              <a:avLst/>
              <a:gdLst/>
              <a:ahLst/>
              <a:cxnLst/>
              <a:rect l="l" t="t" r="r" b="b"/>
              <a:pathLst>
                <a:path w="64014" h="129183" extrusionOk="0">
                  <a:moveTo>
                    <a:pt x="57576" y="1"/>
                  </a:moveTo>
                  <a:cubicBezTo>
                    <a:pt x="57345" y="1"/>
                    <a:pt x="57111" y="13"/>
                    <a:pt x="56875" y="39"/>
                  </a:cubicBezTo>
                  <a:cubicBezTo>
                    <a:pt x="20711" y="4122"/>
                    <a:pt x="4583" y="23541"/>
                    <a:pt x="852" y="28740"/>
                  </a:cubicBezTo>
                  <a:cubicBezTo>
                    <a:pt x="647" y="29034"/>
                    <a:pt x="353" y="29181"/>
                    <a:pt x="0" y="29181"/>
                  </a:cubicBezTo>
                  <a:lnTo>
                    <a:pt x="0" y="129182"/>
                  </a:lnTo>
                  <a:cubicBezTo>
                    <a:pt x="647" y="129182"/>
                    <a:pt x="1263" y="128859"/>
                    <a:pt x="1645" y="128360"/>
                  </a:cubicBezTo>
                  <a:cubicBezTo>
                    <a:pt x="6610" y="121867"/>
                    <a:pt x="23267" y="104123"/>
                    <a:pt x="58197" y="100598"/>
                  </a:cubicBezTo>
                  <a:cubicBezTo>
                    <a:pt x="61487" y="100245"/>
                    <a:pt x="64014" y="97484"/>
                    <a:pt x="64014" y="94164"/>
                  </a:cubicBezTo>
                  <a:lnTo>
                    <a:pt x="64014" y="6472"/>
                  </a:lnTo>
                  <a:cubicBezTo>
                    <a:pt x="64014" y="2861"/>
                    <a:pt x="61091" y="1"/>
                    <a:pt x="57576" y="1"/>
                  </a:cubicBez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2412000" y="1712850"/>
              <a:ext cx="1226275" cy="652400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2412000" y="2176275"/>
              <a:ext cx="1230875" cy="655500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2412000" y="2639700"/>
              <a:ext cx="1230800" cy="655600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2412000" y="3103875"/>
              <a:ext cx="1230800" cy="654875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3947675" y="1712850"/>
              <a:ext cx="1227275" cy="653325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3947725" y="2176275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3947725" y="2639700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3947775" y="3103800"/>
              <a:ext cx="1227925" cy="653075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34"/>
          <p:cNvGrpSpPr/>
          <p:nvPr/>
        </p:nvGrpSpPr>
        <p:grpSpPr>
          <a:xfrm>
            <a:off x="577193" y="1485336"/>
            <a:ext cx="693450" cy="700574"/>
            <a:chOff x="5727218" y="457073"/>
            <a:chExt cx="693450" cy="700574"/>
          </a:xfrm>
        </p:grpSpPr>
        <p:sp>
          <p:nvSpPr>
            <p:cNvPr id="2991" name="Google Shape;2991;p34"/>
            <p:cNvSpPr/>
            <p:nvPr/>
          </p:nvSpPr>
          <p:spPr>
            <a:xfrm rot="1799705">
              <a:off x="5823694" y="547204"/>
              <a:ext cx="499853" cy="519872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34"/>
            <p:cNvSpPr/>
            <p:nvPr/>
          </p:nvSpPr>
          <p:spPr>
            <a:xfrm rot="1799705">
              <a:off x="5823578" y="547637"/>
              <a:ext cx="500730" cy="519644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34"/>
            <p:cNvSpPr/>
            <p:nvPr/>
          </p:nvSpPr>
          <p:spPr>
            <a:xfrm rot="1799705">
              <a:off x="5915688" y="644578"/>
              <a:ext cx="318339" cy="321120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34"/>
            <p:cNvSpPr/>
            <p:nvPr/>
          </p:nvSpPr>
          <p:spPr>
            <a:xfrm rot="1799705">
              <a:off x="5987139" y="666580"/>
              <a:ext cx="121910" cy="64858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34"/>
            <p:cNvSpPr/>
            <p:nvPr/>
          </p:nvSpPr>
          <p:spPr>
            <a:xfrm rot="1799705">
              <a:off x="5963999" y="706574"/>
              <a:ext cx="122367" cy="65166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34"/>
            <p:cNvSpPr/>
            <p:nvPr/>
          </p:nvSpPr>
          <p:spPr>
            <a:xfrm rot="1799705">
              <a:off x="5940964" y="746473"/>
              <a:ext cx="122360" cy="65176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34"/>
            <p:cNvSpPr/>
            <p:nvPr/>
          </p:nvSpPr>
          <p:spPr>
            <a:xfrm rot="1799705">
              <a:off x="5917913" y="786443"/>
              <a:ext cx="122360" cy="65104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34"/>
            <p:cNvSpPr/>
            <p:nvPr/>
          </p:nvSpPr>
          <p:spPr>
            <a:xfrm rot="1799705">
              <a:off x="6119331" y="742921"/>
              <a:ext cx="122009" cy="64950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34"/>
            <p:cNvSpPr/>
            <p:nvPr/>
          </p:nvSpPr>
          <p:spPr>
            <a:xfrm rot="1799705">
              <a:off x="6096295" y="782821"/>
              <a:ext cx="122004" cy="64982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34"/>
            <p:cNvSpPr/>
            <p:nvPr/>
          </p:nvSpPr>
          <p:spPr>
            <a:xfrm rot="1799705">
              <a:off x="6073263" y="822722"/>
              <a:ext cx="122004" cy="64982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34"/>
            <p:cNvSpPr/>
            <p:nvPr/>
          </p:nvSpPr>
          <p:spPr>
            <a:xfrm rot="1799705">
              <a:off x="6050211" y="862705"/>
              <a:ext cx="122074" cy="64925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2" name="Google Shape;3002;p34"/>
          <p:cNvGrpSpPr/>
          <p:nvPr/>
        </p:nvGrpSpPr>
        <p:grpSpPr>
          <a:xfrm>
            <a:off x="6899056" y="3248471"/>
            <a:ext cx="693564" cy="720078"/>
            <a:chOff x="7015856" y="783371"/>
            <a:chExt cx="693564" cy="720078"/>
          </a:xfrm>
        </p:grpSpPr>
        <p:sp>
          <p:nvSpPr>
            <p:cNvPr id="3003" name="Google Shape;3003;p34"/>
            <p:cNvSpPr/>
            <p:nvPr/>
          </p:nvSpPr>
          <p:spPr>
            <a:xfrm>
              <a:off x="7015856" y="783371"/>
              <a:ext cx="692349" cy="720078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7015856" y="783688"/>
              <a:ext cx="693564" cy="719761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7141662" y="917760"/>
              <a:ext cx="440933" cy="444785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7172104" y="986455"/>
              <a:ext cx="168858" cy="89835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7172104" y="1050269"/>
              <a:ext cx="169491" cy="90262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7172104" y="1114082"/>
              <a:ext cx="169481" cy="90276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7172104" y="1177999"/>
              <a:ext cx="169481" cy="90176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7383566" y="986455"/>
              <a:ext cx="168996" cy="89963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7383573" y="1050269"/>
              <a:ext cx="168989" cy="90008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7383573" y="1114082"/>
              <a:ext cx="168989" cy="90008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7383580" y="1177989"/>
              <a:ext cx="169085" cy="89928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4" name="Google Shape;3014;p34"/>
          <p:cNvGrpSpPr/>
          <p:nvPr/>
        </p:nvGrpSpPr>
        <p:grpSpPr>
          <a:xfrm rot="-2191890">
            <a:off x="554441" y="2751246"/>
            <a:ext cx="972215" cy="816103"/>
            <a:chOff x="1277300" y="238025"/>
            <a:chExt cx="5036775" cy="5229325"/>
          </a:xfrm>
        </p:grpSpPr>
        <p:sp>
          <p:nvSpPr>
            <p:cNvPr id="3015" name="Google Shape;3015;p34"/>
            <p:cNvSpPr/>
            <p:nvPr/>
          </p:nvSpPr>
          <p:spPr>
            <a:xfrm>
              <a:off x="1277300" y="238025"/>
              <a:ext cx="5027950" cy="5229325"/>
            </a:xfrm>
            <a:custGeom>
              <a:avLst/>
              <a:gdLst/>
              <a:ahLst/>
              <a:cxnLst/>
              <a:rect l="l" t="t" r="r" b="b"/>
              <a:pathLst>
                <a:path w="201118" h="209173" extrusionOk="0">
                  <a:moveTo>
                    <a:pt x="10456" y="0"/>
                  </a:moveTo>
                  <a:cubicBezTo>
                    <a:pt x="4753" y="0"/>
                    <a:pt x="0" y="4652"/>
                    <a:pt x="0" y="10492"/>
                  </a:cubicBezTo>
                  <a:lnTo>
                    <a:pt x="0" y="152473"/>
                  </a:lnTo>
                  <a:cubicBezTo>
                    <a:pt x="0" y="157820"/>
                    <a:pt x="4025" y="162315"/>
                    <a:pt x="9371" y="162873"/>
                  </a:cubicBezTo>
                  <a:cubicBezTo>
                    <a:pt x="65923" y="168572"/>
                    <a:pt x="89807" y="197362"/>
                    <a:pt x="97856" y="207850"/>
                  </a:cubicBezTo>
                  <a:cubicBezTo>
                    <a:pt x="98547" y="208731"/>
                    <a:pt x="99560" y="209172"/>
                    <a:pt x="100570" y="209172"/>
                  </a:cubicBezTo>
                  <a:cubicBezTo>
                    <a:pt x="101580" y="209172"/>
                    <a:pt x="102586" y="208731"/>
                    <a:pt x="103262" y="207850"/>
                  </a:cubicBezTo>
                  <a:cubicBezTo>
                    <a:pt x="111340" y="197362"/>
                    <a:pt x="135224" y="168572"/>
                    <a:pt x="191746" y="162873"/>
                  </a:cubicBezTo>
                  <a:cubicBezTo>
                    <a:pt x="197093" y="162315"/>
                    <a:pt x="201118" y="157820"/>
                    <a:pt x="201118" y="152473"/>
                  </a:cubicBezTo>
                  <a:lnTo>
                    <a:pt x="201118" y="10492"/>
                  </a:lnTo>
                  <a:cubicBezTo>
                    <a:pt x="201118" y="4639"/>
                    <a:pt x="196369" y="5"/>
                    <a:pt x="190652" y="5"/>
                  </a:cubicBezTo>
                  <a:cubicBezTo>
                    <a:pt x="190286" y="5"/>
                    <a:pt x="189916" y="24"/>
                    <a:pt x="189543" y="63"/>
                  </a:cubicBezTo>
                  <a:cubicBezTo>
                    <a:pt x="130965" y="6673"/>
                    <a:pt x="107933" y="38195"/>
                    <a:pt x="101940" y="46567"/>
                  </a:cubicBezTo>
                  <a:cubicBezTo>
                    <a:pt x="101602" y="47052"/>
                    <a:pt x="101080" y="47294"/>
                    <a:pt x="100563" y="47294"/>
                  </a:cubicBezTo>
                  <a:cubicBezTo>
                    <a:pt x="100045" y="47294"/>
                    <a:pt x="99531" y="47052"/>
                    <a:pt x="99208" y="46567"/>
                  </a:cubicBezTo>
                  <a:cubicBezTo>
                    <a:pt x="93215" y="38195"/>
                    <a:pt x="70183" y="6673"/>
                    <a:pt x="11604" y="63"/>
                  </a:cubicBezTo>
                  <a:cubicBezTo>
                    <a:pt x="11218" y="21"/>
                    <a:pt x="10835" y="0"/>
                    <a:pt x="10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1277300" y="240325"/>
              <a:ext cx="5036775" cy="5227025"/>
            </a:xfrm>
            <a:custGeom>
              <a:avLst/>
              <a:gdLst/>
              <a:ahLst/>
              <a:cxnLst/>
              <a:rect l="l" t="t" r="r" b="b"/>
              <a:pathLst>
                <a:path w="201471" h="209081" extrusionOk="0">
                  <a:moveTo>
                    <a:pt x="9195" y="0"/>
                  </a:moveTo>
                  <a:cubicBezTo>
                    <a:pt x="3937" y="646"/>
                    <a:pt x="0" y="5112"/>
                    <a:pt x="0" y="10400"/>
                  </a:cubicBezTo>
                  <a:lnTo>
                    <a:pt x="0" y="152381"/>
                  </a:lnTo>
                  <a:cubicBezTo>
                    <a:pt x="0" y="153028"/>
                    <a:pt x="59" y="153674"/>
                    <a:pt x="176" y="154320"/>
                  </a:cubicBezTo>
                  <a:cubicBezTo>
                    <a:pt x="235" y="154644"/>
                    <a:pt x="353" y="154937"/>
                    <a:pt x="441" y="155231"/>
                  </a:cubicBezTo>
                  <a:cubicBezTo>
                    <a:pt x="529" y="155525"/>
                    <a:pt x="588" y="155848"/>
                    <a:pt x="705" y="156171"/>
                  </a:cubicBezTo>
                  <a:cubicBezTo>
                    <a:pt x="881" y="156582"/>
                    <a:pt x="1087" y="156994"/>
                    <a:pt x="1322" y="157405"/>
                  </a:cubicBezTo>
                  <a:cubicBezTo>
                    <a:pt x="1410" y="157552"/>
                    <a:pt x="1439" y="157699"/>
                    <a:pt x="1528" y="157846"/>
                  </a:cubicBezTo>
                  <a:cubicBezTo>
                    <a:pt x="1851" y="158316"/>
                    <a:pt x="2174" y="158786"/>
                    <a:pt x="2585" y="159226"/>
                  </a:cubicBezTo>
                  <a:cubicBezTo>
                    <a:pt x="2585" y="159256"/>
                    <a:pt x="2615" y="159285"/>
                    <a:pt x="2644" y="159315"/>
                  </a:cubicBezTo>
                  <a:cubicBezTo>
                    <a:pt x="4318" y="161224"/>
                    <a:pt x="6639" y="162458"/>
                    <a:pt x="9195" y="162752"/>
                  </a:cubicBezTo>
                  <a:cubicBezTo>
                    <a:pt x="9254" y="162752"/>
                    <a:pt x="9313" y="162781"/>
                    <a:pt x="9371" y="162781"/>
                  </a:cubicBezTo>
                  <a:cubicBezTo>
                    <a:pt x="65923" y="168480"/>
                    <a:pt x="89807" y="197270"/>
                    <a:pt x="97856" y="207758"/>
                  </a:cubicBezTo>
                  <a:cubicBezTo>
                    <a:pt x="98532" y="208639"/>
                    <a:pt x="99538" y="209080"/>
                    <a:pt x="100548" y="209080"/>
                  </a:cubicBezTo>
                  <a:cubicBezTo>
                    <a:pt x="101558" y="209080"/>
                    <a:pt x="102571" y="208639"/>
                    <a:pt x="103262" y="207758"/>
                  </a:cubicBezTo>
                  <a:cubicBezTo>
                    <a:pt x="111340" y="197270"/>
                    <a:pt x="135224" y="168480"/>
                    <a:pt x="191746" y="162781"/>
                  </a:cubicBezTo>
                  <a:cubicBezTo>
                    <a:pt x="191923" y="162781"/>
                    <a:pt x="192099" y="162722"/>
                    <a:pt x="192275" y="162693"/>
                  </a:cubicBezTo>
                  <a:lnTo>
                    <a:pt x="192275" y="162752"/>
                  </a:lnTo>
                  <a:cubicBezTo>
                    <a:pt x="197504" y="162105"/>
                    <a:pt x="201470" y="157669"/>
                    <a:pt x="201441" y="152381"/>
                  </a:cubicBezTo>
                  <a:lnTo>
                    <a:pt x="201441" y="10400"/>
                  </a:lnTo>
                  <a:cubicBezTo>
                    <a:pt x="201441" y="5112"/>
                    <a:pt x="197534" y="676"/>
                    <a:pt x="192305" y="0"/>
                  </a:cubicBezTo>
                  <a:lnTo>
                    <a:pt x="192305" y="153145"/>
                  </a:lnTo>
                  <a:cubicBezTo>
                    <a:pt x="121152" y="158991"/>
                    <a:pt x="100559" y="197153"/>
                    <a:pt x="100559" y="197153"/>
                  </a:cubicBezTo>
                  <a:cubicBezTo>
                    <a:pt x="82697" y="168010"/>
                    <a:pt x="30435" y="156994"/>
                    <a:pt x="9195" y="153645"/>
                  </a:cubicBezTo>
                  <a:lnTo>
                    <a:pt x="9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2190925" y="1213975"/>
              <a:ext cx="3202125" cy="3230100"/>
            </a:xfrm>
            <a:custGeom>
              <a:avLst/>
              <a:gdLst/>
              <a:ahLst/>
              <a:cxnLst/>
              <a:rect l="l" t="t" r="r" b="b"/>
              <a:pathLst>
                <a:path w="128085" h="129204" extrusionOk="0">
                  <a:moveTo>
                    <a:pt x="6444" y="1"/>
                  </a:moveTo>
                  <a:cubicBezTo>
                    <a:pt x="2926" y="1"/>
                    <a:pt x="1" y="2888"/>
                    <a:pt x="1" y="6501"/>
                  </a:cubicBezTo>
                  <a:lnTo>
                    <a:pt x="1" y="94193"/>
                  </a:lnTo>
                  <a:cubicBezTo>
                    <a:pt x="1" y="97513"/>
                    <a:pt x="2527" y="100274"/>
                    <a:pt x="5817" y="100627"/>
                  </a:cubicBezTo>
                  <a:cubicBezTo>
                    <a:pt x="40718" y="104123"/>
                    <a:pt x="57375" y="121926"/>
                    <a:pt x="62369" y="128389"/>
                  </a:cubicBezTo>
                  <a:cubicBezTo>
                    <a:pt x="62795" y="128932"/>
                    <a:pt x="63419" y="129204"/>
                    <a:pt x="64043" y="129204"/>
                  </a:cubicBezTo>
                  <a:cubicBezTo>
                    <a:pt x="64668" y="129204"/>
                    <a:pt x="65292" y="128932"/>
                    <a:pt x="65718" y="128389"/>
                  </a:cubicBezTo>
                  <a:cubicBezTo>
                    <a:pt x="70683" y="121896"/>
                    <a:pt x="87340" y="104152"/>
                    <a:pt x="122269" y="100627"/>
                  </a:cubicBezTo>
                  <a:cubicBezTo>
                    <a:pt x="125560" y="100274"/>
                    <a:pt x="128057" y="97513"/>
                    <a:pt x="128057" y="94193"/>
                  </a:cubicBezTo>
                  <a:lnTo>
                    <a:pt x="128057" y="6501"/>
                  </a:lnTo>
                  <a:cubicBezTo>
                    <a:pt x="128084" y="2890"/>
                    <a:pt x="125138" y="30"/>
                    <a:pt x="121620" y="30"/>
                  </a:cubicBezTo>
                  <a:cubicBezTo>
                    <a:pt x="121388" y="30"/>
                    <a:pt x="121154" y="42"/>
                    <a:pt x="120918" y="68"/>
                  </a:cubicBezTo>
                  <a:cubicBezTo>
                    <a:pt x="84754" y="4151"/>
                    <a:pt x="68626" y="23570"/>
                    <a:pt x="64925" y="28769"/>
                  </a:cubicBezTo>
                  <a:cubicBezTo>
                    <a:pt x="64704" y="29078"/>
                    <a:pt x="64366" y="29232"/>
                    <a:pt x="64032" y="29232"/>
                  </a:cubicBezTo>
                  <a:cubicBezTo>
                    <a:pt x="63698" y="29232"/>
                    <a:pt x="63368" y="29078"/>
                    <a:pt x="63162" y="28769"/>
                  </a:cubicBezTo>
                  <a:cubicBezTo>
                    <a:pt x="59431" y="23540"/>
                    <a:pt x="43332" y="4122"/>
                    <a:pt x="7139" y="38"/>
                  </a:cubicBezTo>
                  <a:cubicBezTo>
                    <a:pt x="6905" y="13"/>
                    <a:pt x="6673" y="1"/>
                    <a:pt x="6444" y="1"/>
                  </a:cubicBez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3792000" y="1214700"/>
              <a:ext cx="1600350" cy="3229575"/>
            </a:xfrm>
            <a:custGeom>
              <a:avLst/>
              <a:gdLst/>
              <a:ahLst/>
              <a:cxnLst/>
              <a:rect l="l" t="t" r="r" b="b"/>
              <a:pathLst>
                <a:path w="64014" h="129183" extrusionOk="0">
                  <a:moveTo>
                    <a:pt x="57576" y="1"/>
                  </a:moveTo>
                  <a:cubicBezTo>
                    <a:pt x="57345" y="1"/>
                    <a:pt x="57111" y="13"/>
                    <a:pt x="56875" y="39"/>
                  </a:cubicBezTo>
                  <a:cubicBezTo>
                    <a:pt x="20711" y="4122"/>
                    <a:pt x="4583" y="23541"/>
                    <a:pt x="852" y="28740"/>
                  </a:cubicBezTo>
                  <a:cubicBezTo>
                    <a:pt x="647" y="29034"/>
                    <a:pt x="353" y="29181"/>
                    <a:pt x="0" y="29181"/>
                  </a:cubicBezTo>
                  <a:lnTo>
                    <a:pt x="0" y="129182"/>
                  </a:lnTo>
                  <a:cubicBezTo>
                    <a:pt x="647" y="129182"/>
                    <a:pt x="1263" y="128859"/>
                    <a:pt x="1645" y="128360"/>
                  </a:cubicBezTo>
                  <a:cubicBezTo>
                    <a:pt x="6610" y="121867"/>
                    <a:pt x="23267" y="104123"/>
                    <a:pt x="58197" y="100598"/>
                  </a:cubicBezTo>
                  <a:cubicBezTo>
                    <a:pt x="61487" y="100245"/>
                    <a:pt x="64014" y="97484"/>
                    <a:pt x="64014" y="94164"/>
                  </a:cubicBezTo>
                  <a:lnTo>
                    <a:pt x="64014" y="6472"/>
                  </a:lnTo>
                  <a:cubicBezTo>
                    <a:pt x="64014" y="2861"/>
                    <a:pt x="61091" y="1"/>
                    <a:pt x="57576" y="1"/>
                  </a:cubicBezTo>
                  <a:close/>
                </a:path>
              </a:pathLst>
            </a:custGeom>
            <a:solidFill>
              <a:srgbClr val="FC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2412000" y="1712850"/>
              <a:ext cx="1226275" cy="652400"/>
            </a:xfrm>
            <a:custGeom>
              <a:avLst/>
              <a:gdLst/>
              <a:ahLst/>
              <a:cxnLst/>
              <a:rect l="l" t="t" r="r" b="b"/>
              <a:pathLst>
                <a:path w="49051" h="26096" extrusionOk="0">
                  <a:moveTo>
                    <a:pt x="1911" y="0"/>
                  </a:moveTo>
                  <a:cubicBezTo>
                    <a:pt x="937" y="0"/>
                    <a:pt x="116" y="725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1998" y="3644"/>
                    <a:pt x="27145" y="5436"/>
                    <a:pt x="45212" y="25530"/>
                  </a:cubicBezTo>
                  <a:cubicBezTo>
                    <a:pt x="45603" y="25928"/>
                    <a:pt x="46050" y="26096"/>
                    <a:pt x="46483" y="26096"/>
                  </a:cubicBezTo>
                  <a:cubicBezTo>
                    <a:pt x="47840" y="26096"/>
                    <a:pt x="49050" y="24450"/>
                    <a:pt x="47915" y="23092"/>
                  </a:cubicBezTo>
                  <a:cubicBezTo>
                    <a:pt x="28819" y="1852"/>
                    <a:pt x="3055" y="60"/>
                    <a:pt x="1968" y="1"/>
                  </a:cubicBezTo>
                  <a:cubicBezTo>
                    <a:pt x="1949" y="1"/>
                    <a:pt x="1930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12000" y="2176275"/>
              <a:ext cx="1230875" cy="655500"/>
            </a:xfrm>
            <a:custGeom>
              <a:avLst/>
              <a:gdLst/>
              <a:ahLst/>
              <a:cxnLst/>
              <a:rect l="l" t="t" r="r" b="b"/>
              <a:pathLst>
                <a:path w="49235" h="26220" extrusionOk="0">
                  <a:moveTo>
                    <a:pt x="1940" y="0"/>
                  </a:moveTo>
                  <a:cubicBezTo>
                    <a:pt x="966" y="0"/>
                    <a:pt x="145" y="726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0"/>
                  </a:cubicBezTo>
                  <a:cubicBezTo>
                    <a:pt x="45640" y="26018"/>
                    <a:pt x="46119" y="26219"/>
                    <a:pt x="46584" y="26219"/>
                  </a:cubicBezTo>
                  <a:cubicBezTo>
                    <a:pt x="47969" y="26219"/>
                    <a:pt x="49234" y="24434"/>
                    <a:pt x="47915" y="23092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412000" y="2639700"/>
              <a:ext cx="1230800" cy="655600"/>
            </a:xfrm>
            <a:custGeom>
              <a:avLst/>
              <a:gdLst/>
              <a:ahLst/>
              <a:cxnLst/>
              <a:rect l="l" t="t" r="r" b="b"/>
              <a:pathLst>
                <a:path w="49232" h="26224" extrusionOk="0">
                  <a:moveTo>
                    <a:pt x="1942" y="1"/>
                  </a:moveTo>
                  <a:cubicBezTo>
                    <a:pt x="967" y="1"/>
                    <a:pt x="145" y="754"/>
                    <a:pt x="59" y="1705"/>
                  </a:cubicBezTo>
                  <a:cubicBezTo>
                    <a:pt x="0" y="2704"/>
                    <a:pt x="764" y="3556"/>
                    <a:pt x="1763" y="3644"/>
                  </a:cubicBezTo>
                  <a:cubicBezTo>
                    <a:pt x="2027" y="3644"/>
                    <a:pt x="27145" y="5436"/>
                    <a:pt x="45241" y="25531"/>
                  </a:cubicBezTo>
                  <a:cubicBezTo>
                    <a:pt x="45642" y="26021"/>
                    <a:pt x="46124" y="26224"/>
                    <a:pt x="46592" y="26224"/>
                  </a:cubicBezTo>
                  <a:cubicBezTo>
                    <a:pt x="47974" y="26224"/>
                    <a:pt x="49232" y="24453"/>
                    <a:pt x="47915" y="23092"/>
                  </a:cubicBezTo>
                  <a:cubicBezTo>
                    <a:pt x="28819" y="1882"/>
                    <a:pt x="3055" y="90"/>
                    <a:pt x="1998" y="2"/>
                  </a:cubicBezTo>
                  <a:cubicBezTo>
                    <a:pt x="1979" y="1"/>
                    <a:pt x="1961" y="1"/>
                    <a:pt x="1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412000" y="3103875"/>
              <a:ext cx="1230800" cy="654875"/>
            </a:xfrm>
            <a:custGeom>
              <a:avLst/>
              <a:gdLst/>
              <a:ahLst/>
              <a:cxnLst/>
              <a:rect l="l" t="t" r="r" b="b"/>
              <a:pathLst>
                <a:path w="49232" h="26195" extrusionOk="0">
                  <a:moveTo>
                    <a:pt x="1940" y="0"/>
                  </a:moveTo>
                  <a:cubicBezTo>
                    <a:pt x="966" y="0"/>
                    <a:pt x="145" y="725"/>
                    <a:pt x="59" y="1676"/>
                  </a:cubicBezTo>
                  <a:cubicBezTo>
                    <a:pt x="0" y="2675"/>
                    <a:pt x="764" y="3556"/>
                    <a:pt x="1763" y="3615"/>
                  </a:cubicBezTo>
                  <a:cubicBezTo>
                    <a:pt x="2027" y="3615"/>
                    <a:pt x="27145" y="5407"/>
                    <a:pt x="45241" y="25501"/>
                  </a:cubicBezTo>
                  <a:cubicBezTo>
                    <a:pt x="45642" y="25991"/>
                    <a:pt x="46124" y="26194"/>
                    <a:pt x="46592" y="26194"/>
                  </a:cubicBezTo>
                  <a:cubicBezTo>
                    <a:pt x="47974" y="26194"/>
                    <a:pt x="49232" y="24423"/>
                    <a:pt x="47915" y="23063"/>
                  </a:cubicBezTo>
                  <a:cubicBezTo>
                    <a:pt x="28819" y="1852"/>
                    <a:pt x="3055" y="60"/>
                    <a:pt x="1998" y="1"/>
                  </a:cubicBezTo>
                  <a:cubicBezTo>
                    <a:pt x="1978" y="1"/>
                    <a:pt x="1959" y="0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3947675" y="1712850"/>
              <a:ext cx="1227275" cy="653325"/>
            </a:xfrm>
            <a:custGeom>
              <a:avLst/>
              <a:gdLst/>
              <a:ahLst/>
              <a:cxnLst/>
              <a:rect l="l" t="t" r="r" b="b"/>
              <a:pathLst>
                <a:path w="49091" h="26133" extrusionOk="0">
                  <a:moveTo>
                    <a:pt x="47180" y="0"/>
                  </a:moveTo>
                  <a:cubicBezTo>
                    <a:pt x="47161" y="0"/>
                    <a:pt x="47142" y="1"/>
                    <a:pt x="47123" y="1"/>
                  </a:cubicBezTo>
                  <a:cubicBezTo>
                    <a:pt x="46036" y="60"/>
                    <a:pt x="20272" y="1852"/>
                    <a:pt x="1176" y="23092"/>
                  </a:cubicBezTo>
                  <a:cubicBezTo>
                    <a:pt x="1" y="24445"/>
                    <a:pt x="1220" y="26133"/>
                    <a:pt x="2583" y="26133"/>
                  </a:cubicBezTo>
                  <a:cubicBezTo>
                    <a:pt x="3026" y="26133"/>
                    <a:pt x="3483" y="25955"/>
                    <a:pt x="3879" y="25530"/>
                  </a:cubicBezTo>
                  <a:cubicBezTo>
                    <a:pt x="21976" y="5436"/>
                    <a:pt x="47093" y="3644"/>
                    <a:pt x="47358" y="3644"/>
                  </a:cubicBezTo>
                  <a:cubicBezTo>
                    <a:pt x="48356" y="3556"/>
                    <a:pt x="49091" y="2704"/>
                    <a:pt x="49062" y="1705"/>
                  </a:cubicBezTo>
                  <a:cubicBezTo>
                    <a:pt x="48975" y="725"/>
                    <a:pt x="48154" y="0"/>
                    <a:pt x="47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3947725" y="2176275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8" y="0"/>
                  </a:moveTo>
                  <a:cubicBezTo>
                    <a:pt x="47159" y="0"/>
                    <a:pt x="47140" y="1"/>
                    <a:pt x="47121" y="1"/>
                  </a:cubicBezTo>
                  <a:cubicBezTo>
                    <a:pt x="46034" y="60"/>
                    <a:pt x="20299" y="185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0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73" y="726"/>
                    <a:pt x="48152" y="0"/>
                    <a:pt x="4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3947725" y="2639700"/>
              <a:ext cx="1227225" cy="653650"/>
            </a:xfrm>
            <a:custGeom>
              <a:avLst/>
              <a:gdLst/>
              <a:ahLst/>
              <a:cxnLst/>
              <a:rect l="l" t="t" r="r" b="b"/>
              <a:pathLst>
                <a:path w="49089" h="26146" extrusionOk="0">
                  <a:moveTo>
                    <a:pt x="47176" y="1"/>
                  </a:moveTo>
                  <a:cubicBezTo>
                    <a:pt x="47158" y="1"/>
                    <a:pt x="47139" y="1"/>
                    <a:pt x="47121" y="2"/>
                  </a:cubicBezTo>
                  <a:cubicBezTo>
                    <a:pt x="46034" y="90"/>
                    <a:pt x="20299" y="1882"/>
                    <a:pt x="1174" y="23092"/>
                  </a:cubicBezTo>
                  <a:cubicBezTo>
                    <a:pt x="0" y="24443"/>
                    <a:pt x="1215" y="26145"/>
                    <a:pt x="2576" y="26145"/>
                  </a:cubicBezTo>
                  <a:cubicBezTo>
                    <a:pt x="3020" y="26145"/>
                    <a:pt x="3480" y="25964"/>
                    <a:pt x="3877" y="25531"/>
                  </a:cubicBezTo>
                  <a:cubicBezTo>
                    <a:pt x="21974" y="5436"/>
                    <a:pt x="47091" y="3644"/>
                    <a:pt x="47356" y="3644"/>
                  </a:cubicBezTo>
                  <a:cubicBezTo>
                    <a:pt x="48354" y="3556"/>
                    <a:pt x="49089" y="2704"/>
                    <a:pt x="49060" y="1705"/>
                  </a:cubicBezTo>
                  <a:cubicBezTo>
                    <a:pt x="48944" y="754"/>
                    <a:pt x="48150" y="1"/>
                    <a:pt x="47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3947775" y="3103800"/>
              <a:ext cx="1227925" cy="653075"/>
            </a:xfrm>
            <a:custGeom>
              <a:avLst/>
              <a:gdLst/>
              <a:ahLst/>
              <a:cxnLst/>
              <a:rect l="l" t="t" r="r" b="b"/>
              <a:pathLst>
                <a:path w="49117" h="26123" extrusionOk="0">
                  <a:moveTo>
                    <a:pt x="47227" y="1"/>
                  </a:moveTo>
                  <a:cubicBezTo>
                    <a:pt x="47191" y="1"/>
                    <a:pt x="47155" y="2"/>
                    <a:pt x="47119" y="4"/>
                  </a:cubicBezTo>
                  <a:cubicBezTo>
                    <a:pt x="46032" y="63"/>
                    <a:pt x="20297" y="1855"/>
                    <a:pt x="1172" y="23066"/>
                  </a:cubicBezTo>
                  <a:cubicBezTo>
                    <a:pt x="1" y="24436"/>
                    <a:pt x="1208" y="26123"/>
                    <a:pt x="2566" y="26123"/>
                  </a:cubicBezTo>
                  <a:cubicBezTo>
                    <a:pt x="3012" y="26123"/>
                    <a:pt x="3475" y="25940"/>
                    <a:pt x="3875" y="25504"/>
                  </a:cubicBezTo>
                  <a:cubicBezTo>
                    <a:pt x="21972" y="5410"/>
                    <a:pt x="47089" y="3618"/>
                    <a:pt x="47354" y="3618"/>
                  </a:cubicBezTo>
                  <a:cubicBezTo>
                    <a:pt x="48352" y="3559"/>
                    <a:pt x="49116" y="2678"/>
                    <a:pt x="49058" y="1679"/>
                  </a:cubicBezTo>
                  <a:cubicBezTo>
                    <a:pt x="48973" y="744"/>
                    <a:pt x="48178" y="1"/>
                    <a:pt x="47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7" name="Google Shape;3027;p34"/>
          <p:cNvSpPr txBox="1"/>
          <p:nvPr/>
        </p:nvSpPr>
        <p:spPr>
          <a:xfrm>
            <a:off x="1135270" y="1939270"/>
            <a:ext cx="692126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5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ch</a:t>
            </a:r>
            <a:r>
              <a:rPr lang="vi-VN" sz="2500" dirty="0">
                <a:latin typeface="Times New Roman"/>
                <a:ea typeface="Times New Roman"/>
                <a:cs typeface="Times New Roman"/>
                <a:sym typeface="Times New Roman"/>
              </a:rPr>
              <a:t>ư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ơng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game Mega Man</a:t>
            </a:r>
            <a:endParaRPr lang="en-US" sz="2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1D5D40-7C5A-459C-9602-4A316FB12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885" y="6852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kumimoji="0" lang="en-US" altLang="en-US" sz="1400" b="1" i="0" u="none" strike="noStrike" cap="none" normalizeH="0" baseline="0" dirty="0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 err="1" bmk="_Toc13704453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kumimoji="0" lang="en-US" altLang="en-US" sz="13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bmk="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en-US" sz="1400" b="0" i="1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3.2.1.Biểu </a:t>
            </a:r>
            <a:r>
              <a:rPr kumimoji="0" lang="en-US" altLang="en-US" sz="1400" b="0" i="1" u="none" strike="noStrike" cap="none" normalizeH="0" baseline="0" dirty="0" err="1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4755FA8A-CA25-478C-ADE8-7A6679FD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1395412"/>
            <a:ext cx="51339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AFD4EA-0E7B-4629-8F15-31FD82F6B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903" y="3847112"/>
            <a:ext cx="3716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kumimoji="0" lang="en-US" altLang="en-US" sz="1400" b="0" i="1" u="none" strike="noStrike" cap="none" normalizeH="0" baseline="0" dirty="0" err="1" bmk="_Toc137044533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 bmk="_Toc137044533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1:Sơ </a:t>
            </a:r>
            <a:r>
              <a:rPr kumimoji="0" lang="en-US" altLang="en-US" sz="1400" b="0" i="1" u="none" strike="noStrike" cap="none" normalizeH="0" baseline="0" dirty="0" err="1" bmk="_Toc137044533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_Toc137044533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case game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5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A910ED-94CD-4F15-B6D6-E93636FCD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340" y="2656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3.2.2.Biểu </a:t>
            </a:r>
            <a:r>
              <a:rPr kumimoji="0" lang="en-US" altLang="en-US" sz="1400" b="0" i="1" u="none" strike="noStrike" cap="none" normalizeH="0" baseline="0" dirty="0" err="1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1400" b="0" i="1" u="none" strike="noStrike" cap="none" normalizeH="0" baseline="0" dirty="0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4">
                <a:ln>
                  <a:noFill/>
                </a:ln>
                <a:solidFill>
                  <a:srgbClr val="1F376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0">
            <a:extLst>
              <a:ext uri="{FF2B5EF4-FFF2-40B4-BE49-F238E27FC236}">
                <a16:creationId xmlns:a16="http://schemas.microsoft.com/office/drawing/2014/main" id="{D74662C2-12E5-42A7-83AA-58074AA7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617838"/>
            <a:ext cx="5172075" cy="3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ADCA5-3195-458B-81D0-A281FB20E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761" y="42970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</a:t>
            </a:r>
            <a:r>
              <a:rPr kumimoji="0" lang="en-US" altLang="en-US" sz="1400" b="0" i="1" u="none" strike="noStrike" cap="none" normalizeH="0" baseline="0" dirty="0" err="1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kumimoji="0" lang="en-US" altLang="en-US" sz="1400" b="0" i="1" u="none" strike="noStrike" cap="none" normalizeH="0" baseline="0" dirty="0" err="1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1400" b="0" i="1" u="none" strike="noStrike" cap="none" normalizeH="0" baseline="0" dirty="0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1400" b="0" i="1" u="none" strike="noStrike" cap="none" normalizeH="0" baseline="0" dirty="0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>
            <a:extLst>
              <a:ext uri="{FF2B5EF4-FFF2-40B4-BE49-F238E27FC236}">
                <a16:creationId xmlns:a16="http://schemas.microsoft.com/office/drawing/2014/main" id="{2DB926EB-4A52-44F2-A694-66A73AC3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23" y="704850"/>
            <a:ext cx="3847504" cy="34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5">
            <a:extLst>
              <a:ext uri="{FF2B5EF4-FFF2-40B4-BE49-F238E27FC236}">
                <a16:creationId xmlns:a16="http://schemas.microsoft.com/office/drawing/2014/main" id="{FB022166-0903-446D-91B3-F0A1F7B4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1" y="704850"/>
            <a:ext cx="384750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2DBB6B6-709B-400B-8469-F09E9E58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42" y="2476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1400" b="0" i="1" u="none" strike="noStrike" cap="none" normalizeH="0" baseline="0" dirty="0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3.2.3.Biểu </a:t>
            </a:r>
            <a:r>
              <a:rPr kumimoji="0" lang="en-US" altLang="en-US" sz="1400" b="0" i="1" u="none" strike="noStrike" cap="none" normalizeH="0" baseline="0" dirty="0" err="1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kumimoji="0" lang="en-US" altLang="en-US" sz="1400" b="0" i="1" u="none" strike="noStrike" cap="none" normalizeH="0" baseline="0" dirty="0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7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F92E69-EEBA-4E92-937C-CBE3AD086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448" y="433928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sz="1400" b="0" i="1" u="none" strike="noStrike" cap="none" normalizeH="0" baseline="0" dirty="0" bmk="_Toc137044538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31472F-9FBB-4FC3-8F64-F4368BAA7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009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kumimoji="0" lang="en-US" altLang="en-US" sz="1400" b="0" i="1" u="none" strike="noStrike" cap="none" normalizeH="0" baseline="0" bmk="_Toc13704454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 4: Sơ đồ tuần tự điều khiển nhân vật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77F96-45D9-4798-BE8A-E941676D133F}"/>
              </a:ext>
            </a:extLst>
          </p:cNvPr>
          <p:cNvSpPr/>
          <p:nvPr/>
        </p:nvSpPr>
        <p:spPr>
          <a:xfrm>
            <a:off x="625642" y="4201307"/>
            <a:ext cx="4572000" cy="7331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A8F4-A9C1-431A-AF82-9BBAD2E540ED}"/>
              </a:ext>
            </a:extLst>
          </p:cNvPr>
          <p:cNvSpPr txBox="1"/>
          <p:nvPr/>
        </p:nvSpPr>
        <p:spPr>
          <a:xfrm>
            <a:off x="2472266" y="584200"/>
            <a:ext cx="426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4:Xây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CCCC9-89E9-4465-95C5-604C02C62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19" y="107091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30E0582-40A0-4034-A7F9-63D8961B7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6" y="1347787"/>
            <a:ext cx="3723503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040EEF-DFE0-4238-8B21-EE82EC773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7221" y="40666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</a:t>
            </a:r>
            <a:r>
              <a:rPr kumimoji="0" lang="en-US" altLang="en-US" sz="1400" b="0" i="1" u="none" strike="noStrike" cap="none" normalizeH="0" baseline="0" dirty="0" err="1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5:Giao </a:t>
            </a:r>
            <a:r>
              <a:rPr kumimoji="0" lang="en-US" altLang="en-US" sz="1400" b="0" i="1" u="none" strike="noStrike" cap="none" normalizeH="0" baseline="0" dirty="0" err="1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1400" b="0" i="1" u="none" strike="noStrike" cap="none" normalizeH="0" baseline="0" dirty="0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en-US" altLang="en-US" sz="1400" b="0" i="1" u="none" strike="noStrike" cap="none" normalizeH="0" baseline="0" dirty="0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sz="1400" b="0" i="1" u="none" strike="noStrike" cap="none" normalizeH="0" baseline="0" dirty="0" bmk="_Toc137044554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CBA45BF-E897-4A86-ADC2-563E68E87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683" y="280559"/>
            <a:ext cx="5769269" cy="34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5" name="Picture 7">
            <a:extLst>
              <a:ext uri="{FF2B5EF4-FFF2-40B4-BE49-F238E27FC236}">
                <a16:creationId xmlns:a16="http://schemas.microsoft.com/office/drawing/2014/main" id="{D6745A1A-7759-4BEC-A4D2-7BFCFAD9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56" y="1408241"/>
            <a:ext cx="4062071" cy="23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E8B3303A-8D71-413F-92D3-81811376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629" y="3912771"/>
            <a:ext cx="576926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1400" b="0" i="1" u="none" strike="noStrike" cap="none" normalizeH="0" baseline="0" dirty="0" err="1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6: </a:t>
            </a:r>
            <a:r>
              <a:rPr kumimoji="0" lang="en-US" altLang="en-US" sz="1400" b="0" i="1" u="none" strike="noStrike" cap="none" normalizeH="0" baseline="0" dirty="0" err="1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1400" b="0" i="1" u="none" strike="noStrike" cap="none" normalizeH="0" baseline="0" dirty="0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1400" b="0" i="1" u="none" strike="noStrike" cap="none" normalizeH="0" baseline="0" dirty="0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kumimoji="0" lang="en-US" altLang="en-US" sz="1400" b="0" i="1" u="none" strike="noStrike" cap="none" normalizeH="0" baseline="0" dirty="0" bmk="_Toc137044556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8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9BE628-9059-4B61-A3CB-F928C75E4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31" y="49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8">
            <a:extLst>
              <a:ext uri="{FF2B5EF4-FFF2-40B4-BE49-F238E27FC236}">
                <a16:creationId xmlns:a16="http://schemas.microsoft.com/office/drawing/2014/main" id="{B5F3A629-4EE4-4128-B938-4370B2B2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829284"/>
            <a:ext cx="3894763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613266-487C-48C7-ADE2-767AA1EE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5748" y="37379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7: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7837F2-C782-4E98-A6E3-8D4F92C60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569" y="372084"/>
            <a:ext cx="58855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4" name="Picture 9">
            <a:extLst>
              <a:ext uri="{FF2B5EF4-FFF2-40B4-BE49-F238E27FC236}">
                <a16:creationId xmlns:a16="http://schemas.microsoft.com/office/drawing/2014/main" id="{68E1E18C-0355-4186-B428-5BFBEDA2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49" y="829284"/>
            <a:ext cx="3831871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537030E-0470-4AE4-9FFC-EF90191D4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612" y="3721755"/>
            <a:ext cx="58855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8:Các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3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F7F3AC-506B-40E1-B832-30BCD46D76F4}"/>
              </a:ext>
            </a:extLst>
          </p:cNvPr>
          <p:cNvSpPr/>
          <p:nvPr/>
        </p:nvSpPr>
        <p:spPr>
          <a:xfrm>
            <a:off x="753978" y="938189"/>
            <a:ext cx="6866021" cy="358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nỗ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Đỗ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khâu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khâu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gũi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nỗ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2AB31-4978-45A5-A7BC-41D0AB661DAA}"/>
              </a:ext>
            </a:extLst>
          </p:cNvPr>
          <p:cNvSpPr txBox="1"/>
          <p:nvPr/>
        </p:nvSpPr>
        <p:spPr>
          <a:xfrm>
            <a:off x="3272589" y="352927"/>
            <a:ext cx="286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8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51"/>
          <p:cNvSpPr txBox="1">
            <a:spLocks noGrp="1"/>
          </p:cNvSpPr>
          <p:nvPr>
            <p:ph type="title"/>
          </p:nvPr>
        </p:nvSpPr>
        <p:spPr>
          <a:xfrm flipH="1">
            <a:off x="1722303" y="1179094"/>
            <a:ext cx="5536750" cy="231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Thanks You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Watching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2" name="Google Shape;3032;p35"/>
          <p:cNvGrpSpPr/>
          <p:nvPr/>
        </p:nvGrpSpPr>
        <p:grpSpPr>
          <a:xfrm>
            <a:off x="3866060" y="1024296"/>
            <a:ext cx="5108606" cy="652097"/>
            <a:chOff x="3830411" y="1660127"/>
            <a:chExt cx="4570594" cy="644100"/>
          </a:xfrm>
        </p:grpSpPr>
        <p:sp>
          <p:nvSpPr>
            <p:cNvPr id="3033" name="Google Shape;3033;p35"/>
            <p:cNvSpPr txBox="1"/>
            <p:nvPr/>
          </p:nvSpPr>
          <p:spPr>
            <a:xfrm>
              <a:off x="6484694" y="1660127"/>
              <a:ext cx="1916311" cy="642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</a:t>
              </a:r>
              <a:r>
                <a:rPr lang="en-US" sz="1800" b="1" i="0" u="none" strike="noStrike" cap="none" dirty="0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i="0" u="none" strike="noStrike" cap="none" dirty="0" err="1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quan</a:t>
              </a:r>
              <a:r>
                <a:rPr lang="en-US" sz="1800" b="1" i="0" u="none" strike="noStrike" cap="none" dirty="0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i="0" u="none" strike="noStrike" cap="none" dirty="0" err="1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về</a:t>
              </a:r>
              <a:r>
                <a:rPr lang="en-US" sz="1800" b="1" i="0" u="none" strike="noStrike" cap="none" dirty="0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dirty="0" err="1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đề</a:t>
              </a:r>
              <a:r>
                <a:rPr lang="en-US" sz="1800" b="1" dirty="0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dirty="0" err="1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tài</a:t>
              </a:r>
              <a:r>
                <a:rPr lang="en-US" sz="1800" b="1" i="0" u="none" strike="noStrike" cap="none" dirty="0">
                  <a:solidFill>
                    <a:srgbClr val="2B1B0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8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034" name="Google Shape;3034;p35"/>
            <p:cNvSpPr txBox="1"/>
            <p:nvPr/>
          </p:nvSpPr>
          <p:spPr>
            <a:xfrm>
              <a:off x="4892688" y="1738675"/>
              <a:ext cx="1224048" cy="42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Chương 1 </a:t>
              </a:r>
              <a:endParaRPr sz="2000" b="1" i="0" u="none" strike="noStrike" cap="none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35" name="Google Shape;3035;p35"/>
            <p:cNvGrpSpPr/>
            <p:nvPr/>
          </p:nvGrpSpPr>
          <p:grpSpPr>
            <a:xfrm>
              <a:off x="3830411" y="1661436"/>
              <a:ext cx="641281" cy="642791"/>
              <a:chOff x="5799467" y="763983"/>
              <a:chExt cx="516204" cy="517378"/>
            </a:xfrm>
          </p:grpSpPr>
          <p:sp>
            <p:nvSpPr>
              <p:cNvPr id="3036" name="Google Shape;3036;p35"/>
              <p:cNvSpPr/>
              <p:nvPr/>
            </p:nvSpPr>
            <p:spPr>
              <a:xfrm>
                <a:off x="5799467" y="763983"/>
                <a:ext cx="516204" cy="51737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5854906" y="826152"/>
                <a:ext cx="397139" cy="399399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8" name="Google Shape;3038;p35"/>
          <p:cNvGrpSpPr/>
          <p:nvPr/>
        </p:nvGrpSpPr>
        <p:grpSpPr>
          <a:xfrm>
            <a:off x="3867252" y="3919861"/>
            <a:ext cx="5683148" cy="715751"/>
            <a:chOff x="3800509" y="3759525"/>
            <a:chExt cx="5551309" cy="715751"/>
          </a:xfrm>
        </p:grpSpPr>
        <p:grpSp>
          <p:nvGrpSpPr>
            <p:cNvPr id="3039" name="Google Shape;3039;p35"/>
            <p:cNvGrpSpPr/>
            <p:nvPr/>
          </p:nvGrpSpPr>
          <p:grpSpPr>
            <a:xfrm>
              <a:off x="3800509" y="3759525"/>
              <a:ext cx="755873" cy="712057"/>
              <a:chOff x="5775400" y="659357"/>
              <a:chExt cx="608446" cy="573129"/>
            </a:xfrm>
          </p:grpSpPr>
          <p:sp>
            <p:nvSpPr>
              <p:cNvPr id="3040" name="Google Shape;3040;p35"/>
              <p:cNvSpPr/>
              <p:nvPr/>
            </p:nvSpPr>
            <p:spPr>
              <a:xfrm>
                <a:off x="5775400" y="659357"/>
                <a:ext cx="608446" cy="573129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35"/>
              <p:cNvSpPr/>
              <p:nvPr/>
            </p:nvSpPr>
            <p:spPr>
              <a:xfrm>
                <a:off x="5854473" y="763977"/>
                <a:ext cx="450300" cy="399107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2" name="Google Shape;3042;p35"/>
            <p:cNvSpPr txBox="1"/>
            <p:nvPr/>
          </p:nvSpPr>
          <p:spPr>
            <a:xfrm>
              <a:off x="6574051" y="3862376"/>
              <a:ext cx="2777767" cy="6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800" b="1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</a:t>
              </a:r>
              <a:r>
                <a:rPr lang="en-US" sz="1800" b="1" dirty="0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dựng</a:t>
              </a:r>
              <a:r>
                <a:rPr lang="en-US" sz="1800" b="1" dirty="0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</a:t>
              </a:r>
              <a:r>
                <a:rPr lang="vi-VN" sz="1800" b="1" dirty="0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ư</a:t>
              </a:r>
              <a:r>
                <a:rPr lang="en-US" sz="1800" b="1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ơng</a:t>
              </a:r>
              <a:r>
                <a:rPr lang="en-US" sz="1800" b="1" dirty="0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1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trình</a:t>
              </a:r>
              <a:endParaRPr sz="1800" b="1" i="0" u="none" strike="noStrike" cap="none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43" name="Google Shape;3043;p35"/>
            <p:cNvSpPr txBox="1"/>
            <p:nvPr/>
          </p:nvSpPr>
          <p:spPr>
            <a:xfrm>
              <a:off x="5069893" y="3916181"/>
              <a:ext cx="1269038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err="1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Chương</a:t>
              </a:r>
              <a:r>
                <a:rPr lang="en-US" sz="2000" b="1" i="0" u="none" strike="noStrike" cap="none" dirty="0">
                  <a:solidFill>
                    <a:srgbClr val="1E1E1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4 </a:t>
              </a:r>
              <a:endParaRPr sz="2000" b="1" i="0" u="none" strike="noStrike" cap="none" dirty="0">
                <a:solidFill>
                  <a:srgbClr val="1E1E1E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44" name="Google Shape;3044;p35"/>
          <p:cNvGrpSpPr/>
          <p:nvPr/>
        </p:nvGrpSpPr>
        <p:grpSpPr>
          <a:xfrm>
            <a:off x="674209" y="1196808"/>
            <a:ext cx="2269825" cy="3041715"/>
            <a:chOff x="9933811" y="2471750"/>
            <a:chExt cx="2082599" cy="2651887"/>
          </a:xfrm>
        </p:grpSpPr>
        <p:sp>
          <p:nvSpPr>
            <p:cNvPr id="3045" name="Google Shape;3045;p35"/>
            <p:cNvSpPr/>
            <p:nvPr/>
          </p:nvSpPr>
          <p:spPr>
            <a:xfrm>
              <a:off x="10312206" y="2471750"/>
              <a:ext cx="1704204" cy="1510871"/>
            </a:xfrm>
            <a:custGeom>
              <a:avLst/>
              <a:gdLst/>
              <a:ahLst/>
              <a:cxnLst/>
              <a:rect l="l" t="t" r="r" b="b"/>
              <a:pathLst>
                <a:path w="43519" h="38582" extrusionOk="0">
                  <a:moveTo>
                    <a:pt x="20499" y="1"/>
                  </a:moveTo>
                  <a:cubicBezTo>
                    <a:pt x="10744" y="1"/>
                    <a:pt x="2835" y="4758"/>
                    <a:pt x="1350" y="11994"/>
                  </a:cubicBezTo>
                  <a:cubicBezTo>
                    <a:pt x="0" y="18604"/>
                    <a:pt x="2434" y="22616"/>
                    <a:pt x="4250" y="28375"/>
                  </a:cubicBezTo>
                  <a:cubicBezTo>
                    <a:pt x="6065" y="34134"/>
                    <a:pt x="3041" y="38582"/>
                    <a:pt x="3041" y="38582"/>
                  </a:cubicBezTo>
                  <a:cubicBezTo>
                    <a:pt x="3041" y="38582"/>
                    <a:pt x="14230" y="38582"/>
                    <a:pt x="26185" y="35524"/>
                  </a:cubicBezTo>
                  <a:cubicBezTo>
                    <a:pt x="31915" y="34060"/>
                    <a:pt x="41192" y="30207"/>
                    <a:pt x="42355" y="19506"/>
                  </a:cubicBezTo>
                  <a:cubicBezTo>
                    <a:pt x="43518" y="8800"/>
                    <a:pt x="36267" y="1844"/>
                    <a:pt x="24670" y="284"/>
                  </a:cubicBezTo>
                  <a:cubicBezTo>
                    <a:pt x="23252" y="93"/>
                    <a:pt x="21858" y="1"/>
                    <a:pt x="20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35"/>
            <p:cNvSpPr/>
            <p:nvPr/>
          </p:nvSpPr>
          <p:spPr>
            <a:xfrm>
              <a:off x="9980489" y="3485306"/>
              <a:ext cx="1606891" cy="515071"/>
            </a:xfrm>
            <a:custGeom>
              <a:avLst/>
              <a:gdLst/>
              <a:ahLst/>
              <a:cxnLst/>
              <a:rect l="l" t="t" r="r" b="b"/>
              <a:pathLst>
                <a:path w="41034" h="13153" extrusionOk="0">
                  <a:moveTo>
                    <a:pt x="7053" y="1"/>
                  </a:moveTo>
                  <a:lnTo>
                    <a:pt x="0" y="1402"/>
                  </a:lnTo>
                  <a:lnTo>
                    <a:pt x="2661" y="4449"/>
                  </a:lnTo>
                  <a:lnTo>
                    <a:pt x="4987" y="7995"/>
                  </a:lnTo>
                  <a:cubicBezTo>
                    <a:pt x="4987" y="7995"/>
                    <a:pt x="7461" y="11774"/>
                    <a:pt x="7558" y="11910"/>
                  </a:cubicBezTo>
                  <a:cubicBezTo>
                    <a:pt x="7648" y="12052"/>
                    <a:pt x="12119" y="13153"/>
                    <a:pt x="12119" y="13153"/>
                  </a:cubicBezTo>
                  <a:lnTo>
                    <a:pt x="12431" y="11836"/>
                  </a:lnTo>
                  <a:lnTo>
                    <a:pt x="14145" y="12143"/>
                  </a:lnTo>
                  <a:lnTo>
                    <a:pt x="15518" y="11910"/>
                  </a:lnTo>
                  <a:lnTo>
                    <a:pt x="41033" y="7445"/>
                  </a:lnTo>
                  <a:lnTo>
                    <a:pt x="34798" y="1402"/>
                  </a:lnTo>
                  <a:cubicBezTo>
                    <a:pt x="34798" y="1402"/>
                    <a:pt x="28761" y="2151"/>
                    <a:pt x="20443" y="6004"/>
                  </a:cubicBezTo>
                  <a:cubicBezTo>
                    <a:pt x="15478" y="8296"/>
                    <a:pt x="13623" y="9340"/>
                    <a:pt x="12817" y="10265"/>
                  </a:cubicBezTo>
                  <a:lnTo>
                    <a:pt x="12732" y="9538"/>
                  </a:lnTo>
                  <a:cubicBezTo>
                    <a:pt x="12715" y="9357"/>
                    <a:pt x="12687" y="9170"/>
                    <a:pt x="12653" y="8988"/>
                  </a:cubicBezTo>
                  <a:cubicBezTo>
                    <a:pt x="11518" y="2980"/>
                    <a:pt x="7053" y="1"/>
                    <a:pt x="7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35"/>
            <p:cNvSpPr/>
            <p:nvPr/>
          </p:nvSpPr>
          <p:spPr>
            <a:xfrm>
              <a:off x="10289298" y="3620836"/>
              <a:ext cx="447990" cy="316452"/>
            </a:xfrm>
            <a:custGeom>
              <a:avLst/>
              <a:gdLst/>
              <a:ahLst/>
              <a:cxnLst/>
              <a:rect l="l" t="t" r="r" b="b"/>
              <a:pathLst>
                <a:path w="11440" h="8081" extrusionOk="0">
                  <a:moveTo>
                    <a:pt x="1045" y="1"/>
                  </a:moveTo>
                  <a:cubicBezTo>
                    <a:pt x="1045" y="1"/>
                    <a:pt x="2469" y="2191"/>
                    <a:pt x="2991" y="3865"/>
                  </a:cubicBezTo>
                  <a:cubicBezTo>
                    <a:pt x="3360" y="5056"/>
                    <a:pt x="3660" y="6134"/>
                    <a:pt x="3808" y="6656"/>
                  </a:cubicBezTo>
                  <a:lnTo>
                    <a:pt x="3740" y="6651"/>
                  </a:lnTo>
                  <a:lnTo>
                    <a:pt x="2389" y="3672"/>
                  </a:lnTo>
                  <a:lnTo>
                    <a:pt x="3490" y="6634"/>
                  </a:lnTo>
                  <a:lnTo>
                    <a:pt x="3394" y="6628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2900" y="6622"/>
                  </a:lnTo>
                  <a:cubicBezTo>
                    <a:pt x="2866" y="6622"/>
                    <a:pt x="2832" y="6622"/>
                    <a:pt x="2798" y="6622"/>
                  </a:cubicBezTo>
                  <a:cubicBezTo>
                    <a:pt x="2287" y="6622"/>
                    <a:pt x="1777" y="6662"/>
                    <a:pt x="1272" y="6741"/>
                  </a:cubicBezTo>
                  <a:cubicBezTo>
                    <a:pt x="1272" y="7031"/>
                    <a:pt x="3501" y="8080"/>
                    <a:pt x="3501" y="8080"/>
                  </a:cubicBezTo>
                  <a:lnTo>
                    <a:pt x="6219" y="7893"/>
                  </a:lnTo>
                  <a:lnTo>
                    <a:pt x="6231" y="7899"/>
                  </a:lnTo>
                  <a:lnTo>
                    <a:pt x="8177" y="7865"/>
                  </a:lnTo>
                  <a:lnTo>
                    <a:pt x="8387" y="7746"/>
                  </a:lnTo>
                  <a:lnTo>
                    <a:pt x="8398" y="7746"/>
                  </a:lnTo>
                  <a:lnTo>
                    <a:pt x="9975" y="6821"/>
                  </a:lnTo>
                  <a:lnTo>
                    <a:pt x="6923" y="7286"/>
                  </a:lnTo>
                  <a:lnTo>
                    <a:pt x="6719" y="7229"/>
                  </a:lnTo>
                  <a:lnTo>
                    <a:pt x="11144" y="4744"/>
                  </a:lnTo>
                  <a:lnTo>
                    <a:pt x="6179" y="7087"/>
                  </a:lnTo>
                  <a:lnTo>
                    <a:pt x="6094" y="7065"/>
                  </a:lnTo>
                  <a:lnTo>
                    <a:pt x="11439" y="3865"/>
                  </a:lnTo>
                  <a:lnTo>
                    <a:pt x="5606" y="6951"/>
                  </a:lnTo>
                  <a:cubicBezTo>
                    <a:pt x="5385" y="6900"/>
                    <a:pt x="5158" y="6855"/>
                    <a:pt x="4926" y="6809"/>
                  </a:cubicBezTo>
                  <a:cubicBezTo>
                    <a:pt x="4699" y="6764"/>
                    <a:pt x="4460" y="6724"/>
                    <a:pt x="4228" y="6696"/>
                  </a:cubicBezTo>
                  <a:cubicBezTo>
                    <a:pt x="4120" y="6089"/>
                    <a:pt x="3814" y="4631"/>
                    <a:pt x="3263" y="3428"/>
                  </a:cubicBezTo>
                  <a:cubicBezTo>
                    <a:pt x="2554" y="1862"/>
                    <a:pt x="1045" y="1"/>
                    <a:pt x="1045" y="1"/>
                  </a:cubicBez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35"/>
            <p:cNvSpPr/>
            <p:nvPr/>
          </p:nvSpPr>
          <p:spPr>
            <a:xfrm>
              <a:off x="10044475" y="3519962"/>
              <a:ext cx="169093" cy="174262"/>
            </a:xfrm>
            <a:custGeom>
              <a:avLst/>
              <a:gdLst/>
              <a:ahLst/>
              <a:cxnLst/>
              <a:rect l="l" t="t" r="r" b="b"/>
              <a:pathLst>
                <a:path w="4318" h="4450" extrusionOk="0">
                  <a:moveTo>
                    <a:pt x="970" y="1"/>
                  </a:moveTo>
                  <a:lnTo>
                    <a:pt x="0" y="194"/>
                  </a:lnTo>
                  <a:lnTo>
                    <a:pt x="4318" y="4449"/>
                  </a:lnTo>
                  <a:lnTo>
                    <a:pt x="777" y="438"/>
                  </a:lnTo>
                  <a:lnTo>
                    <a:pt x="2406" y="1800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35"/>
            <p:cNvSpPr/>
            <p:nvPr/>
          </p:nvSpPr>
          <p:spPr>
            <a:xfrm>
              <a:off x="10149539" y="3544201"/>
              <a:ext cx="167801" cy="252660"/>
            </a:xfrm>
            <a:custGeom>
              <a:avLst/>
              <a:gdLst/>
              <a:ahLst/>
              <a:cxnLst/>
              <a:rect l="l" t="t" r="r" b="b"/>
              <a:pathLst>
                <a:path w="4285" h="6452" extrusionOk="0">
                  <a:moveTo>
                    <a:pt x="1" y="0"/>
                  </a:moveTo>
                  <a:lnTo>
                    <a:pt x="4285" y="6452"/>
                  </a:lnTo>
                  <a:lnTo>
                    <a:pt x="2140" y="2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35"/>
            <p:cNvSpPr/>
            <p:nvPr/>
          </p:nvSpPr>
          <p:spPr>
            <a:xfrm>
              <a:off x="10189755" y="3495331"/>
              <a:ext cx="134710" cy="175124"/>
            </a:xfrm>
            <a:custGeom>
              <a:avLst/>
              <a:gdLst/>
              <a:ahLst/>
              <a:cxnLst/>
              <a:rect l="l" t="t" r="r" b="b"/>
              <a:pathLst>
                <a:path w="3440" h="4472" extrusionOk="0">
                  <a:moveTo>
                    <a:pt x="438" y="0"/>
                  </a:moveTo>
                  <a:lnTo>
                    <a:pt x="1" y="85"/>
                  </a:lnTo>
                  <a:lnTo>
                    <a:pt x="3439" y="4471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35"/>
            <p:cNvSpPr/>
            <p:nvPr/>
          </p:nvSpPr>
          <p:spPr>
            <a:xfrm>
              <a:off x="10952067" y="3709962"/>
              <a:ext cx="586382" cy="112898"/>
            </a:xfrm>
            <a:custGeom>
              <a:avLst/>
              <a:gdLst/>
              <a:ahLst/>
              <a:cxnLst/>
              <a:rect l="l" t="t" r="r" b="b"/>
              <a:pathLst>
                <a:path w="14974" h="2883" extrusionOk="0">
                  <a:moveTo>
                    <a:pt x="14463" y="0"/>
                  </a:moveTo>
                  <a:lnTo>
                    <a:pt x="1" y="2882"/>
                  </a:lnTo>
                  <a:lnTo>
                    <a:pt x="1" y="2882"/>
                  </a:lnTo>
                  <a:lnTo>
                    <a:pt x="14974" y="494"/>
                  </a:lnTo>
                  <a:lnTo>
                    <a:pt x="14463" y="0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35"/>
            <p:cNvSpPr/>
            <p:nvPr/>
          </p:nvSpPr>
          <p:spPr>
            <a:xfrm>
              <a:off x="10690327" y="3749043"/>
              <a:ext cx="499956" cy="113799"/>
            </a:xfrm>
            <a:custGeom>
              <a:avLst/>
              <a:gdLst/>
              <a:ahLst/>
              <a:cxnLst/>
              <a:rect l="l" t="t" r="r" b="b"/>
              <a:pathLst>
                <a:path w="12767" h="2906" extrusionOk="0">
                  <a:moveTo>
                    <a:pt x="12767" y="1"/>
                  </a:moveTo>
                  <a:lnTo>
                    <a:pt x="5374" y="1221"/>
                  </a:lnTo>
                  <a:lnTo>
                    <a:pt x="1" y="2906"/>
                  </a:lnTo>
                  <a:lnTo>
                    <a:pt x="1" y="2906"/>
                  </a:lnTo>
                  <a:lnTo>
                    <a:pt x="12767" y="1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35"/>
            <p:cNvSpPr/>
            <p:nvPr/>
          </p:nvSpPr>
          <p:spPr>
            <a:xfrm>
              <a:off x="10783879" y="3689051"/>
              <a:ext cx="421087" cy="107807"/>
            </a:xfrm>
            <a:custGeom>
              <a:avLst/>
              <a:gdLst/>
              <a:ahLst/>
              <a:cxnLst/>
              <a:rect l="l" t="t" r="r" b="b"/>
              <a:pathLst>
                <a:path w="10753" h="2753" extrusionOk="0">
                  <a:moveTo>
                    <a:pt x="10752" y="1"/>
                  </a:moveTo>
                  <a:cubicBezTo>
                    <a:pt x="10752" y="1"/>
                    <a:pt x="3240" y="1011"/>
                    <a:pt x="1" y="2753"/>
                  </a:cubicBezTo>
                  <a:lnTo>
                    <a:pt x="10752" y="1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35"/>
            <p:cNvSpPr/>
            <p:nvPr/>
          </p:nvSpPr>
          <p:spPr>
            <a:xfrm>
              <a:off x="11190273" y="3660857"/>
              <a:ext cx="294209" cy="66689"/>
            </a:xfrm>
            <a:custGeom>
              <a:avLst/>
              <a:gdLst/>
              <a:ahLst/>
              <a:cxnLst/>
              <a:rect l="l" t="t" r="r" b="b"/>
              <a:pathLst>
                <a:path w="7513" h="1703" extrusionOk="0">
                  <a:moveTo>
                    <a:pt x="7087" y="0"/>
                  </a:moveTo>
                  <a:lnTo>
                    <a:pt x="0" y="1702"/>
                  </a:lnTo>
                  <a:lnTo>
                    <a:pt x="7512" y="409"/>
                  </a:lnTo>
                  <a:lnTo>
                    <a:pt x="7087" y="0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35"/>
            <p:cNvSpPr/>
            <p:nvPr/>
          </p:nvSpPr>
          <p:spPr>
            <a:xfrm>
              <a:off x="10898967" y="3606621"/>
              <a:ext cx="461736" cy="120926"/>
            </a:xfrm>
            <a:custGeom>
              <a:avLst/>
              <a:gdLst/>
              <a:ahLst/>
              <a:cxnLst/>
              <a:rect l="l" t="t" r="r" b="b"/>
              <a:pathLst>
                <a:path w="11791" h="3088" extrusionOk="0">
                  <a:moveTo>
                    <a:pt x="11791" y="1"/>
                  </a:moveTo>
                  <a:cubicBezTo>
                    <a:pt x="11790" y="1"/>
                    <a:pt x="7910" y="557"/>
                    <a:pt x="6741" y="744"/>
                  </a:cubicBezTo>
                  <a:cubicBezTo>
                    <a:pt x="5567" y="937"/>
                    <a:pt x="1" y="3087"/>
                    <a:pt x="1" y="3087"/>
                  </a:cubicBezTo>
                  <a:lnTo>
                    <a:pt x="11791" y="1"/>
                  </a:lnTo>
                  <a:close/>
                </a:path>
              </a:pathLst>
            </a:custGeom>
            <a:solidFill>
              <a:srgbClr val="EBC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35"/>
            <p:cNvSpPr/>
            <p:nvPr/>
          </p:nvSpPr>
          <p:spPr>
            <a:xfrm>
              <a:off x="9933811" y="3512874"/>
              <a:ext cx="756571" cy="1522893"/>
            </a:xfrm>
            <a:custGeom>
              <a:avLst/>
              <a:gdLst/>
              <a:ahLst/>
              <a:cxnLst/>
              <a:rect l="l" t="t" r="r" b="b"/>
              <a:pathLst>
                <a:path w="19320" h="38889" extrusionOk="0">
                  <a:moveTo>
                    <a:pt x="977" y="0"/>
                  </a:moveTo>
                  <a:lnTo>
                    <a:pt x="1" y="392"/>
                  </a:lnTo>
                  <a:lnTo>
                    <a:pt x="9090" y="29759"/>
                  </a:lnTo>
                  <a:cubicBezTo>
                    <a:pt x="9232" y="30202"/>
                    <a:pt x="9487" y="30593"/>
                    <a:pt x="9845" y="30894"/>
                  </a:cubicBezTo>
                  <a:lnTo>
                    <a:pt x="19320" y="38889"/>
                  </a:lnTo>
                  <a:lnTo>
                    <a:pt x="11581" y="12494"/>
                  </a:lnTo>
                  <a:lnTo>
                    <a:pt x="10917" y="89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9933811" y="3513109"/>
              <a:ext cx="431308" cy="381497"/>
            </a:xfrm>
            <a:custGeom>
              <a:avLst/>
              <a:gdLst/>
              <a:ahLst/>
              <a:cxnLst/>
              <a:rect l="l" t="t" r="r" b="b"/>
              <a:pathLst>
                <a:path w="11014" h="9742" extrusionOk="0">
                  <a:moveTo>
                    <a:pt x="977" y="0"/>
                  </a:moveTo>
                  <a:lnTo>
                    <a:pt x="1" y="392"/>
                  </a:lnTo>
                  <a:lnTo>
                    <a:pt x="10543" y="9742"/>
                  </a:lnTo>
                  <a:lnTo>
                    <a:pt x="11013" y="9458"/>
                  </a:lnTo>
                  <a:lnTo>
                    <a:pt x="10917" y="893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10312206" y="3862800"/>
              <a:ext cx="119125" cy="239346"/>
            </a:xfrm>
            <a:custGeom>
              <a:avLst/>
              <a:gdLst/>
              <a:ahLst/>
              <a:cxnLst/>
              <a:rect l="l" t="t" r="r" b="b"/>
              <a:pathLst>
                <a:path w="3042" h="6112" extrusionOk="0">
                  <a:moveTo>
                    <a:pt x="1254" y="1"/>
                  </a:moveTo>
                  <a:lnTo>
                    <a:pt x="0" y="994"/>
                  </a:lnTo>
                  <a:lnTo>
                    <a:pt x="3041" y="611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2C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10312206" y="3749043"/>
              <a:ext cx="1631523" cy="1374594"/>
            </a:xfrm>
            <a:custGeom>
              <a:avLst/>
              <a:gdLst/>
              <a:ahLst/>
              <a:cxnLst/>
              <a:rect l="l" t="t" r="r" b="b"/>
              <a:pathLst>
                <a:path w="41663" h="35102" extrusionOk="0">
                  <a:moveTo>
                    <a:pt x="32913" y="0"/>
                  </a:moveTo>
                  <a:cubicBezTo>
                    <a:pt x="32836" y="0"/>
                    <a:pt x="32759" y="6"/>
                    <a:pt x="32681" y="18"/>
                  </a:cubicBezTo>
                  <a:lnTo>
                    <a:pt x="8040" y="3751"/>
                  </a:lnTo>
                  <a:lnTo>
                    <a:pt x="7677" y="4369"/>
                  </a:lnTo>
                  <a:cubicBezTo>
                    <a:pt x="7356" y="4381"/>
                    <a:pt x="7030" y="4387"/>
                    <a:pt x="6700" y="4387"/>
                  </a:cubicBezTo>
                  <a:cubicBezTo>
                    <a:pt x="4504" y="4387"/>
                    <a:pt x="2161" y="4115"/>
                    <a:pt x="573" y="3445"/>
                  </a:cubicBezTo>
                  <a:lnTo>
                    <a:pt x="0" y="3899"/>
                  </a:lnTo>
                  <a:lnTo>
                    <a:pt x="8488" y="32319"/>
                  </a:lnTo>
                  <a:cubicBezTo>
                    <a:pt x="8698" y="33028"/>
                    <a:pt x="9265" y="33578"/>
                    <a:pt x="9980" y="33771"/>
                  </a:cubicBezTo>
                  <a:cubicBezTo>
                    <a:pt x="11762" y="34249"/>
                    <a:pt x="15071" y="35102"/>
                    <a:pt x="15885" y="35102"/>
                  </a:cubicBezTo>
                  <a:cubicBezTo>
                    <a:pt x="15932" y="35102"/>
                    <a:pt x="15971" y="35099"/>
                    <a:pt x="16000" y="35093"/>
                  </a:cubicBezTo>
                  <a:cubicBezTo>
                    <a:pt x="16744" y="34940"/>
                    <a:pt x="17487" y="34270"/>
                    <a:pt x="17487" y="34270"/>
                  </a:cubicBezTo>
                  <a:lnTo>
                    <a:pt x="40880" y="32188"/>
                  </a:lnTo>
                  <a:cubicBezTo>
                    <a:pt x="41339" y="32148"/>
                    <a:pt x="41663" y="31706"/>
                    <a:pt x="41555" y="31252"/>
                  </a:cubicBezTo>
                  <a:lnTo>
                    <a:pt x="34423" y="1192"/>
                  </a:lnTo>
                  <a:cubicBezTo>
                    <a:pt x="34254" y="485"/>
                    <a:pt x="33623" y="0"/>
                    <a:pt x="32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10576570" y="3973895"/>
              <a:ext cx="349542" cy="1110969"/>
            </a:xfrm>
            <a:custGeom>
              <a:avLst/>
              <a:gdLst/>
              <a:ahLst/>
              <a:cxnLst/>
              <a:rect l="l" t="t" r="r" b="b"/>
              <a:pathLst>
                <a:path w="8926" h="28370" extrusionOk="0">
                  <a:moveTo>
                    <a:pt x="1" y="1"/>
                  </a:moveTo>
                  <a:lnTo>
                    <a:pt x="2583" y="10650"/>
                  </a:lnTo>
                  <a:cubicBezTo>
                    <a:pt x="2963" y="12211"/>
                    <a:pt x="3434" y="13748"/>
                    <a:pt x="4001" y="15257"/>
                  </a:cubicBezTo>
                  <a:lnTo>
                    <a:pt x="8926" y="28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10649014" y="3785265"/>
              <a:ext cx="965451" cy="143561"/>
            </a:xfrm>
            <a:custGeom>
              <a:avLst/>
              <a:gdLst/>
              <a:ahLst/>
              <a:cxnLst/>
              <a:rect l="l" t="t" r="r" b="b"/>
              <a:pathLst>
                <a:path w="24654" h="3666" extrusionOk="0">
                  <a:moveTo>
                    <a:pt x="24653" y="0"/>
                  </a:moveTo>
                  <a:lnTo>
                    <a:pt x="1" y="3666"/>
                  </a:lnTo>
                  <a:lnTo>
                    <a:pt x="12086" y="2559"/>
                  </a:lnTo>
                  <a:cubicBezTo>
                    <a:pt x="12545" y="2514"/>
                    <a:pt x="12999" y="2446"/>
                    <a:pt x="13453" y="2349"/>
                  </a:cubicBezTo>
                  <a:lnTo>
                    <a:pt x="24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10659235" y="4000131"/>
              <a:ext cx="274237" cy="885212"/>
            </a:xfrm>
            <a:custGeom>
              <a:avLst/>
              <a:gdLst/>
              <a:ahLst/>
              <a:cxnLst/>
              <a:rect l="l" t="t" r="r" b="b"/>
              <a:pathLst>
                <a:path w="7003" h="22605" extrusionOk="0">
                  <a:moveTo>
                    <a:pt x="1" y="0"/>
                  </a:moveTo>
                  <a:lnTo>
                    <a:pt x="7002" y="22604"/>
                  </a:lnTo>
                  <a:cubicBezTo>
                    <a:pt x="7002" y="22604"/>
                    <a:pt x="2338" y="334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9966274" y="3557085"/>
              <a:ext cx="344647" cy="305761"/>
            </a:xfrm>
            <a:custGeom>
              <a:avLst/>
              <a:gdLst/>
              <a:ahLst/>
              <a:cxnLst/>
              <a:rect l="l" t="t" r="r" b="b"/>
              <a:pathLst>
                <a:path w="8801" h="7808" extrusionOk="0">
                  <a:moveTo>
                    <a:pt x="0" y="0"/>
                  </a:moveTo>
                  <a:lnTo>
                    <a:pt x="4091" y="4488"/>
                  </a:lnTo>
                  <a:lnTo>
                    <a:pt x="8800" y="7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10750985" y="3894363"/>
              <a:ext cx="1052347" cy="924333"/>
            </a:xfrm>
            <a:custGeom>
              <a:avLst/>
              <a:gdLst/>
              <a:ahLst/>
              <a:cxnLst/>
              <a:rect l="l" t="t" r="r" b="b"/>
              <a:pathLst>
                <a:path w="26873" h="23604" extrusionOk="0">
                  <a:moveTo>
                    <a:pt x="21403" y="914"/>
                  </a:moveTo>
                  <a:lnTo>
                    <a:pt x="21408" y="919"/>
                  </a:lnTo>
                  <a:lnTo>
                    <a:pt x="25856" y="20528"/>
                  </a:lnTo>
                  <a:lnTo>
                    <a:pt x="6526" y="22695"/>
                  </a:lnTo>
                  <a:lnTo>
                    <a:pt x="1062" y="3405"/>
                  </a:lnTo>
                  <a:lnTo>
                    <a:pt x="21403" y="914"/>
                  </a:lnTo>
                  <a:close/>
                  <a:moveTo>
                    <a:pt x="22044" y="0"/>
                  </a:moveTo>
                  <a:lnTo>
                    <a:pt x="1" y="2701"/>
                  </a:lnTo>
                  <a:lnTo>
                    <a:pt x="5919" y="23603"/>
                  </a:lnTo>
                  <a:lnTo>
                    <a:pt x="26872" y="21254"/>
                  </a:lnTo>
                  <a:lnTo>
                    <a:pt x="22049" y="6"/>
                  </a:lnTo>
                  <a:lnTo>
                    <a:pt x="22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10312206" y="3749004"/>
              <a:ext cx="1341152" cy="1374085"/>
            </a:xfrm>
            <a:custGeom>
              <a:avLst/>
              <a:gdLst/>
              <a:ahLst/>
              <a:cxnLst/>
              <a:rect l="l" t="t" r="r" b="b"/>
              <a:pathLst>
                <a:path w="34248" h="35089" extrusionOk="0">
                  <a:moveTo>
                    <a:pt x="32915" y="1"/>
                  </a:moveTo>
                  <a:cubicBezTo>
                    <a:pt x="32838" y="1"/>
                    <a:pt x="32759" y="7"/>
                    <a:pt x="32681" y="19"/>
                  </a:cubicBezTo>
                  <a:lnTo>
                    <a:pt x="8040" y="3752"/>
                  </a:lnTo>
                  <a:lnTo>
                    <a:pt x="8034" y="3763"/>
                  </a:lnTo>
                  <a:lnTo>
                    <a:pt x="8017" y="3803"/>
                  </a:lnTo>
                  <a:cubicBezTo>
                    <a:pt x="8017" y="3803"/>
                    <a:pt x="8017" y="3809"/>
                    <a:pt x="8017" y="3814"/>
                  </a:cubicBezTo>
                  <a:lnTo>
                    <a:pt x="7995" y="3865"/>
                  </a:lnTo>
                  <a:lnTo>
                    <a:pt x="7989" y="3877"/>
                  </a:lnTo>
                  <a:cubicBezTo>
                    <a:pt x="7977" y="3900"/>
                    <a:pt x="7966" y="3922"/>
                    <a:pt x="7955" y="3951"/>
                  </a:cubicBezTo>
                  <a:lnTo>
                    <a:pt x="7949" y="3962"/>
                  </a:lnTo>
                  <a:cubicBezTo>
                    <a:pt x="7932" y="3990"/>
                    <a:pt x="7915" y="4019"/>
                    <a:pt x="7898" y="4053"/>
                  </a:cubicBezTo>
                  <a:lnTo>
                    <a:pt x="7887" y="4064"/>
                  </a:lnTo>
                  <a:cubicBezTo>
                    <a:pt x="7864" y="4109"/>
                    <a:pt x="7836" y="4155"/>
                    <a:pt x="7807" y="4200"/>
                  </a:cubicBezTo>
                  <a:cubicBezTo>
                    <a:pt x="7796" y="4217"/>
                    <a:pt x="7785" y="4229"/>
                    <a:pt x="7779" y="4240"/>
                  </a:cubicBezTo>
                  <a:cubicBezTo>
                    <a:pt x="7751" y="4280"/>
                    <a:pt x="7717" y="4325"/>
                    <a:pt x="7682" y="4365"/>
                  </a:cubicBezTo>
                  <a:cubicBezTo>
                    <a:pt x="7682" y="4365"/>
                    <a:pt x="7269" y="4389"/>
                    <a:pt x="6629" y="4389"/>
                  </a:cubicBezTo>
                  <a:cubicBezTo>
                    <a:pt x="5836" y="4389"/>
                    <a:pt x="4696" y="4352"/>
                    <a:pt x="3563" y="4189"/>
                  </a:cubicBezTo>
                  <a:cubicBezTo>
                    <a:pt x="1606" y="3905"/>
                    <a:pt x="579" y="3440"/>
                    <a:pt x="579" y="3440"/>
                  </a:cubicBezTo>
                  <a:lnTo>
                    <a:pt x="0" y="3894"/>
                  </a:lnTo>
                  <a:cubicBezTo>
                    <a:pt x="1096" y="4637"/>
                    <a:pt x="3164" y="5154"/>
                    <a:pt x="5133" y="5154"/>
                  </a:cubicBezTo>
                  <a:cubicBezTo>
                    <a:pt x="5600" y="5154"/>
                    <a:pt x="6061" y="5125"/>
                    <a:pt x="6502" y="5063"/>
                  </a:cubicBezTo>
                  <a:lnTo>
                    <a:pt x="15989" y="35088"/>
                  </a:lnTo>
                  <a:cubicBezTo>
                    <a:pt x="16738" y="34947"/>
                    <a:pt x="17492" y="34266"/>
                    <a:pt x="17492" y="34266"/>
                  </a:cubicBezTo>
                  <a:lnTo>
                    <a:pt x="8414" y="4949"/>
                  </a:lnTo>
                  <a:cubicBezTo>
                    <a:pt x="8363" y="4779"/>
                    <a:pt x="8471" y="4609"/>
                    <a:pt x="8647" y="4580"/>
                  </a:cubicBezTo>
                  <a:lnTo>
                    <a:pt x="34247" y="779"/>
                  </a:lnTo>
                  <a:cubicBezTo>
                    <a:pt x="33974" y="292"/>
                    <a:pt x="33461" y="1"/>
                    <a:pt x="32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10334644" y="3883907"/>
              <a:ext cx="273533" cy="45543"/>
            </a:xfrm>
            <a:custGeom>
              <a:avLst/>
              <a:gdLst/>
              <a:ahLst/>
              <a:cxnLst/>
              <a:rect l="l" t="t" r="r" b="b"/>
              <a:pathLst>
                <a:path w="6985" h="1163" extrusionOk="0">
                  <a:moveTo>
                    <a:pt x="0" y="1"/>
                  </a:moveTo>
                  <a:cubicBezTo>
                    <a:pt x="0" y="1"/>
                    <a:pt x="153" y="511"/>
                    <a:pt x="2395" y="971"/>
                  </a:cubicBezTo>
                  <a:cubicBezTo>
                    <a:pt x="3099" y="1114"/>
                    <a:pt x="3815" y="1163"/>
                    <a:pt x="4465" y="1163"/>
                  </a:cubicBezTo>
                  <a:cubicBezTo>
                    <a:pt x="5880" y="1163"/>
                    <a:pt x="6985" y="931"/>
                    <a:pt x="6985" y="931"/>
                  </a:cubicBezTo>
                  <a:lnTo>
                    <a:pt x="6985" y="931"/>
                  </a:lnTo>
                  <a:cubicBezTo>
                    <a:pt x="6795" y="935"/>
                    <a:pt x="6608" y="938"/>
                    <a:pt x="6424" y="938"/>
                  </a:cubicBezTo>
                  <a:cubicBezTo>
                    <a:pt x="2511" y="93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7" name="Google Shape;3067;p35"/>
          <p:cNvSpPr txBox="1"/>
          <p:nvPr/>
        </p:nvSpPr>
        <p:spPr>
          <a:xfrm>
            <a:off x="1340420" y="1497008"/>
            <a:ext cx="12768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trình bày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68" name="Google Shape;3068;p35"/>
          <p:cNvCxnSpPr/>
          <p:nvPr/>
        </p:nvCxnSpPr>
        <p:spPr>
          <a:xfrm rot="10800000" flipH="1">
            <a:off x="6327330" y="1255019"/>
            <a:ext cx="487733" cy="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069" name="Google Shape;3069;p35"/>
          <p:cNvCxnSpPr/>
          <p:nvPr/>
        </p:nvCxnSpPr>
        <p:spPr>
          <a:xfrm rot="10800000">
            <a:off x="4686049" y="1290641"/>
            <a:ext cx="54558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070" name="Google Shape;3070;p35"/>
          <p:cNvCxnSpPr>
            <a:cxnSpLocks/>
          </p:cNvCxnSpPr>
          <p:nvPr/>
        </p:nvCxnSpPr>
        <p:spPr>
          <a:xfrm>
            <a:off x="6370726" y="4298163"/>
            <a:ext cx="33593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071" name="Google Shape;3071;p35"/>
          <p:cNvCxnSpPr>
            <a:cxnSpLocks/>
            <a:stCxn id="3043" idx="1"/>
          </p:cNvCxnSpPr>
          <p:nvPr/>
        </p:nvCxnSpPr>
        <p:spPr>
          <a:xfrm flipH="1" flipV="1">
            <a:off x="4668610" y="4302381"/>
            <a:ext cx="498173" cy="3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diamond" w="med" len="med"/>
          </a:ln>
        </p:spPr>
      </p:cxnSp>
      <p:grpSp>
        <p:nvGrpSpPr>
          <p:cNvPr id="3072" name="Google Shape;3072;p35"/>
          <p:cNvGrpSpPr/>
          <p:nvPr/>
        </p:nvGrpSpPr>
        <p:grpSpPr>
          <a:xfrm>
            <a:off x="4082762" y="4220028"/>
            <a:ext cx="329898" cy="339714"/>
            <a:chOff x="5484825" y="2154975"/>
            <a:chExt cx="409150" cy="421325"/>
          </a:xfrm>
        </p:grpSpPr>
        <p:sp>
          <p:nvSpPr>
            <p:cNvPr id="3073" name="Google Shape;3073;p35"/>
            <p:cNvSpPr/>
            <p:nvPr/>
          </p:nvSpPr>
          <p:spPr>
            <a:xfrm>
              <a:off x="5484825" y="2224775"/>
              <a:ext cx="274475" cy="351525"/>
            </a:xfrm>
            <a:custGeom>
              <a:avLst/>
              <a:gdLst/>
              <a:ahLst/>
              <a:cxnLst/>
              <a:rect l="l" t="t" r="r" b="b"/>
              <a:pathLst>
                <a:path w="10979" h="14061" extrusionOk="0">
                  <a:moveTo>
                    <a:pt x="1496" y="1"/>
                  </a:moveTo>
                  <a:cubicBezTo>
                    <a:pt x="671" y="1"/>
                    <a:pt x="0" y="668"/>
                    <a:pt x="0" y="1494"/>
                  </a:cubicBezTo>
                  <a:lnTo>
                    <a:pt x="0" y="12567"/>
                  </a:lnTo>
                  <a:cubicBezTo>
                    <a:pt x="0" y="12791"/>
                    <a:pt x="53" y="13015"/>
                    <a:pt x="151" y="13215"/>
                  </a:cubicBezTo>
                  <a:cubicBezTo>
                    <a:pt x="401" y="13732"/>
                    <a:pt x="924" y="14057"/>
                    <a:pt x="1496" y="14061"/>
                  </a:cubicBezTo>
                  <a:lnTo>
                    <a:pt x="9663" y="14061"/>
                  </a:lnTo>
                  <a:cubicBezTo>
                    <a:pt x="10390" y="14061"/>
                    <a:pt x="10978" y="13472"/>
                    <a:pt x="10978" y="12745"/>
                  </a:cubicBezTo>
                  <a:lnTo>
                    <a:pt x="10978" y="11693"/>
                  </a:lnTo>
                  <a:cubicBezTo>
                    <a:pt x="10978" y="11693"/>
                    <a:pt x="10853" y="11443"/>
                    <a:pt x="10715" y="11443"/>
                  </a:cubicBezTo>
                  <a:lnTo>
                    <a:pt x="10712" y="11443"/>
                  </a:lnTo>
                  <a:cubicBezTo>
                    <a:pt x="10708" y="11442"/>
                    <a:pt x="10705" y="11442"/>
                    <a:pt x="10701" y="11442"/>
                  </a:cubicBezTo>
                  <a:cubicBezTo>
                    <a:pt x="10568" y="11442"/>
                    <a:pt x="10466" y="11558"/>
                    <a:pt x="10482" y="11693"/>
                  </a:cubicBezTo>
                  <a:lnTo>
                    <a:pt x="10482" y="12742"/>
                  </a:lnTo>
                  <a:cubicBezTo>
                    <a:pt x="10462" y="13192"/>
                    <a:pt x="10097" y="13551"/>
                    <a:pt x="9646" y="13567"/>
                  </a:cubicBezTo>
                  <a:lnTo>
                    <a:pt x="1496" y="13567"/>
                  </a:lnTo>
                  <a:cubicBezTo>
                    <a:pt x="1112" y="13557"/>
                    <a:pt x="766" y="13337"/>
                    <a:pt x="599" y="12995"/>
                  </a:cubicBezTo>
                  <a:cubicBezTo>
                    <a:pt x="414" y="12613"/>
                    <a:pt x="493" y="12156"/>
                    <a:pt x="793" y="11860"/>
                  </a:cubicBezTo>
                  <a:cubicBezTo>
                    <a:pt x="980" y="11673"/>
                    <a:pt x="1493" y="11594"/>
                    <a:pt x="1493" y="11594"/>
                  </a:cubicBezTo>
                  <a:lnTo>
                    <a:pt x="9643" y="11594"/>
                  </a:lnTo>
                  <a:cubicBezTo>
                    <a:pt x="9811" y="11594"/>
                    <a:pt x="9975" y="11558"/>
                    <a:pt x="10127" y="11495"/>
                  </a:cubicBezTo>
                  <a:cubicBezTo>
                    <a:pt x="10501" y="11331"/>
                    <a:pt x="10781" y="11008"/>
                    <a:pt x="10896" y="10617"/>
                  </a:cubicBezTo>
                  <a:cubicBezTo>
                    <a:pt x="10942" y="10469"/>
                    <a:pt x="10853" y="10308"/>
                    <a:pt x="10699" y="10272"/>
                  </a:cubicBezTo>
                  <a:cubicBezTo>
                    <a:pt x="10686" y="10270"/>
                    <a:pt x="10672" y="10269"/>
                    <a:pt x="10659" y="10269"/>
                  </a:cubicBezTo>
                  <a:cubicBezTo>
                    <a:pt x="10549" y="10269"/>
                    <a:pt x="10449" y="10341"/>
                    <a:pt x="10419" y="10449"/>
                  </a:cubicBezTo>
                  <a:cubicBezTo>
                    <a:pt x="10350" y="10696"/>
                    <a:pt x="10176" y="10897"/>
                    <a:pt x="9942" y="10999"/>
                  </a:cubicBezTo>
                  <a:cubicBezTo>
                    <a:pt x="9847" y="11038"/>
                    <a:pt x="9745" y="11061"/>
                    <a:pt x="9643" y="11061"/>
                  </a:cubicBezTo>
                  <a:lnTo>
                    <a:pt x="1490" y="11061"/>
                  </a:lnTo>
                  <a:cubicBezTo>
                    <a:pt x="1118" y="11061"/>
                    <a:pt x="760" y="11206"/>
                    <a:pt x="493" y="11466"/>
                  </a:cubicBezTo>
                  <a:lnTo>
                    <a:pt x="493" y="754"/>
                  </a:lnTo>
                  <a:cubicBezTo>
                    <a:pt x="493" y="609"/>
                    <a:pt x="612" y="494"/>
                    <a:pt x="753" y="494"/>
                  </a:cubicBezTo>
                  <a:lnTo>
                    <a:pt x="5785" y="494"/>
                  </a:lnTo>
                  <a:cubicBezTo>
                    <a:pt x="5805" y="494"/>
                    <a:pt x="5821" y="487"/>
                    <a:pt x="5835" y="477"/>
                  </a:cubicBezTo>
                  <a:cubicBezTo>
                    <a:pt x="6052" y="260"/>
                    <a:pt x="5904" y="1"/>
                    <a:pt x="56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5509650" y="2519125"/>
              <a:ext cx="232375" cy="39750"/>
            </a:xfrm>
            <a:custGeom>
              <a:avLst/>
              <a:gdLst/>
              <a:ahLst/>
              <a:cxnLst/>
              <a:rect l="l" t="t" r="r" b="b"/>
              <a:pathLst>
                <a:path w="9295" h="1590" extrusionOk="0">
                  <a:moveTo>
                    <a:pt x="9054" y="1"/>
                  </a:moveTo>
                  <a:cubicBezTo>
                    <a:pt x="9052" y="1"/>
                    <a:pt x="9050" y="1"/>
                    <a:pt x="9048" y="1"/>
                  </a:cubicBezTo>
                  <a:cubicBezTo>
                    <a:pt x="8910" y="1"/>
                    <a:pt x="8798" y="113"/>
                    <a:pt x="8795" y="251"/>
                  </a:cubicBezTo>
                  <a:lnTo>
                    <a:pt x="8795" y="862"/>
                  </a:lnTo>
                  <a:cubicBezTo>
                    <a:pt x="8792" y="984"/>
                    <a:pt x="8699" y="1083"/>
                    <a:pt x="8581" y="1096"/>
                  </a:cubicBezTo>
                  <a:lnTo>
                    <a:pt x="254" y="1096"/>
                  </a:lnTo>
                  <a:cubicBezTo>
                    <a:pt x="246" y="1095"/>
                    <a:pt x="239" y="1095"/>
                    <a:pt x="231" y="1095"/>
                  </a:cubicBezTo>
                  <a:cubicBezTo>
                    <a:pt x="106" y="1095"/>
                    <a:pt x="0" y="1199"/>
                    <a:pt x="4" y="1329"/>
                  </a:cubicBezTo>
                  <a:cubicBezTo>
                    <a:pt x="7" y="1468"/>
                    <a:pt x="115" y="1583"/>
                    <a:pt x="254" y="1589"/>
                  </a:cubicBezTo>
                  <a:lnTo>
                    <a:pt x="8581" y="1589"/>
                  </a:lnTo>
                  <a:cubicBezTo>
                    <a:pt x="8976" y="1583"/>
                    <a:pt x="9295" y="1257"/>
                    <a:pt x="9288" y="862"/>
                  </a:cubicBezTo>
                  <a:lnTo>
                    <a:pt x="9288" y="251"/>
                  </a:lnTo>
                  <a:cubicBezTo>
                    <a:pt x="9295" y="115"/>
                    <a:pt x="9189" y="1"/>
                    <a:pt x="90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5510150" y="2524975"/>
              <a:ext cx="69250" cy="12350"/>
            </a:xfrm>
            <a:custGeom>
              <a:avLst/>
              <a:gdLst/>
              <a:ahLst/>
              <a:cxnLst/>
              <a:rect l="l" t="t" r="r" b="b"/>
              <a:pathLst>
                <a:path w="2770" h="494" extrusionOk="0">
                  <a:moveTo>
                    <a:pt x="257" y="0"/>
                  </a:moveTo>
                  <a:cubicBezTo>
                    <a:pt x="122" y="0"/>
                    <a:pt x="13" y="104"/>
                    <a:pt x="3" y="240"/>
                  </a:cubicBezTo>
                  <a:cubicBezTo>
                    <a:pt x="0" y="379"/>
                    <a:pt x="112" y="494"/>
                    <a:pt x="250" y="494"/>
                  </a:cubicBezTo>
                  <a:lnTo>
                    <a:pt x="2506" y="494"/>
                  </a:lnTo>
                  <a:cubicBezTo>
                    <a:pt x="2644" y="494"/>
                    <a:pt x="2756" y="388"/>
                    <a:pt x="2766" y="254"/>
                  </a:cubicBezTo>
                  <a:cubicBezTo>
                    <a:pt x="2769" y="114"/>
                    <a:pt x="2661" y="0"/>
                    <a:pt x="2525" y="0"/>
                  </a:cubicBezTo>
                  <a:cubicBezTo>
                    <a:pt x="2523" y="0"/>
                    <a:pt x="2521" y="0"/>
                    <a:pt x="2519" y="0"/>
                  </a:cubicBezTo>
                  <a:lnTo>
                    <a:pt x="263" y="0"/>
                  </a:lnTo>
                  <a:cubicBezTo>
                    <a:pt x="261" y="0"/>
                    <a:pt x="259" y="0"/>
                    <a:pt x="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5589575" y="2524975"/>
              <a:ext cx="133550" cy="12350"/>
            </a:xfrm>
            <a:custGeom>
              <a:avLst/>
              <a:gdLst/>
              <a:ahLst/>
              <a:cxnLst/>
              <a:rect l="l" t="t" r="r" b="b"/>
              <a:pathLst>
                <a:path w="5342" h="494" extrusionOk="0">
                  <a:moveTo>
                    <a:pt x="257" y="0"/>
                  </a:moveTo>
                  <a:cubicBezTo>
                    <a:pt x="122" y="0"/>
                    <a:pt x="10" y="104"/>
                    <a:pt x="3" y="240"/>
                  </a:cubicBezTo>
                  <a:cubicBezTo>
                    <a:pt x="0" y="379"/>
                    <a:pt x="112" y="494"/>
                    <a:pt x="250" y="494"/>
                  </a:cubicBezTo>
                  <a:lnTo>
                    <a:pt x="5078" y="494"/>
                  </a:lnTo>
                  <a:cubicBezTo>
                    <a:pt x="5213" y="494"/>
                    <a:pt x="5328" y="388"/>
                    <a:pt x="5338" y="254"/>
                  </a:cubicBezTo>
                  <a:cubicBezTo>
                    <a:pt x="5341" y="114"/>
                    <a:pt x="5233" y="0"/>
                    <a:pt x="5097" y="0"/>
                  </a:cubicBezTo>
                  <a:cubicBezTo>
                    <a:pt x="5095" y="0"/>
                    <a:pt x="5093" y="0"/>
                    <a:pt x="5091" y="0"/>
                  </a:cubicBezTo>
                  <a:lnTo>
                    <a:pt x="263" y="0"/>
                  </a:lnTo>
                  <a:cubicBezTo>
                    <a:pt x="261" y="0"/>
                    <a:pt x="259" y="0"/>
                    <a:pt x="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5644150" y="2154975"/>
              <a:ext cx="249825" cy="320600"/>
            </a:xfrm>
            <a:custGeom>
              <a:avLst/>
              <a:gdLst/>
              <a:ahLst/>
              <a:cxnLst/>
              <a:rect l="l" t="t" r="r" b="b"/>
              <a:pathLst>
                <a:path w="9993" h="12824" extrusionOk="0">
                  <a:moveTo>
                    <a:pt x="8778" y="0"/>
                  </a:moveTo>
                  <a:cubicBezTo>
                    <a:pt x="8776" y="0"/>
                    <a:pt x="8774" y="0"/>
                    <a:pt x="8772" y="0"/>
                  </a:cubicBezTo>
                  <a:lnTo>
                    <a:pt x="1382" y="0"/>
                  </a:lnTo>
                  <a:cubicBezTo>
                    <a:pt x="1380" y="0"/>
                    <a:pt x="1378" y="0"/>
                    <a:pt x="1376" y="0"/>
                  </a:cubicBezTo>
                  <a:cubicBezTo>
                    <a:pt x="616" y="0"/>
                    <a:pt x="1" y="617"/>
                    <a:pt x="1" y="1378"/>
                  </a:cubicBezTo>
                  <a:lnTo>
                    <a:pt x="1" y="11442"/>
                  </a:lnTo>
                  <a:cubicBezTo>
                    <a:pt x="1" y="11650"/>
                    <a:pt x="47" y="11857"/>
                    <a:pt x="139" y="12044"/>
                  </a:cubicBezTo>
                  <a:cubicBezTo>
                    <a:pt x="369" y="12518"/>
                    <a:pt x="849" y="12824"/>
                    <a:pt x="1379" y="12824"/>
                  </a:cubicBezTo>
                  <a:lnTo>
                    <a:pt x="8772" y="12824"/>
                  </a:lnTo>
                  <a:cubicBezTo>
                    <a:pt x="9447" y="12824"/>
                    <a:pt x="9989" y="12281"/>
                    <a:pt x="9989" y="11607"/>
                  </a:cubicBezTo>
                  <a:lnTo>
                    <a:pt x="9989" y="10660"/>
                  </a:lnTo>
                  <a:cubicBezTo>
                    <a:pt x="9989" y="10660"/>
                    <a:pt x="9878" y="10410"/>
                    <a:pt x="9739" y="10410"/>
                  </a:cubicBezTo>
                  <a:cubicBezTo>
                    <a:pt x="9737" y="10410"/>
                    <a:pt x="9736" y="10410"/>
                    <a:pt x="9734" y="10410"/>
                  </a:cubicBezTo>
                  <a:cubicBezTo>
                    <a:pt x="9598" y="10410"/>
                    <a:pt x="9490" y="10523"/>
                    <a:pt x="9496" y="10660"/>
                  </a:cubicBezTo>
                  <a:lnTo>
                    <a:pt x="9496" y="11613"/>
                  </a:lnTo>
                  <a:cubicBezTo>
                    <a:pt x="9489" y="12008"/>
                    <a:pt x="9167" y="12327"/>
                    <a:pt x="8772" y="12334"/>
                  </a:cubicBezTo>
                  <a:lnTo>
                    <a:pt x="1366" y="12334"/>
                  </a:lnTo>
                  <a:cubicBezTo>
                    <a:pt x="1027" y="12330"/>
                    <a:pt x="721" y="12136"/>
                    <a:pt x="573" y="11834"/>
                  </a:cubicBezTo>
                  <a:cubicBezTo>
                    <a:pt x="290" y="11248"/>
                    <a:pt x="718" y="10571"/>
                    <a:pt x="1366" y="10571"/>
                  </a:cubicBezTo>
                  <a:lnTo>
                    <a:pt x="1366" y="10564"/>
                  </a:lnTo>
                  <a:lnTo>
                    <a:pt x="8792" y="10564"/>
                  </a:lnTo>
                  <a:cubicBezTo>
                    <a:pt x="9262" y="10564"/>
                    <a:pt x="9697" y="10291"/>
                    <a:pt x="9963" y="9778"/>
                  </a:cubicBezTo>
                  <a:cubicBezTo>
                    <a:pt x="9983" y="9742"/>
                    <a:pt x="9993" y="9703"/>
                    <a:pt x="9993" y="9660"/>
                  </a:cubicBezTo>
                  <a:lnTo>
                    <a:pt x="9993" y="3223"/>
                  </a:lnTo>
                  <a:cubicBezTo>
                    <a:pt x="9989" y="3210"/>
                    <a:pt x="9986" y="3197"/>
                    <a:pt x="9976" y="3187"/>
                  </a:cubicBezTo>
                  <a:cubicBezTo>
                    <a:pt x="9900" y="3106"/>
                    <a:pt x="9819" y="3072"/>
                    <a:pt x="9744" y="3072"/>
                  </a:cubicBezTo>
                  <a:cubicBezTo>
                    <a:pt x="9609" y="3072"/>
                    <a:pt x="9499" y="3184"/>
                    <a:pt x="9499" y="3322"/>
                  </a:cubicBezTo>
                  <a:lnTo>
                    <a:pt x="9499" y="9351"/>
                  </a:lnTo>
                  <a:cubicBezTo>
                    <a:pt x="9499" y="9647"/>
                    <a:pt x="9318" y="9910"/>
                    <a:pt x="9045" y="10018"/>
                  </a:cubicBezTo>
                  <a:cubicBezTo>
                    <a:pt x="8960" y="10054"/>
                    <a:pt x="8871" y="10071"/>
                    <a:pt x="8779" y="10071"/>
                  </a:cubicBezTo>
                  <a:lnTo>
                    <a:pt x="1376" y="10071"/>
                  </a:lnTo>
                  <a:cubicBezTo>
                    <a:pt x="1053" y="10071"/>
                    <a:pt x="741" y="10183"/>
                    <a:pt x="494" y="10390"/>
                  </a:cubicBezTo>
                  <a:lnTo>
                    <a:pt x="494" y="1372"/>
                  </a:lnTo>
                  <a:cubicBezTo>
                    <a:pt x="494" y="885"/>
                    <a:pt x="889" y="490"/>
                    <a:pt x="1376" y="490"/>
                  </a:cubicBezTo>
                  <a:lnTo>
                    <a:pt x="9239" y="490"/>
                  </a:lnTo>
                  <a:cubicBezTo>
                    <a:pt x="9381" y="490"/>
                    <a:pt x="9496" y="605"/>
                    <a:pt x="9499" y="750"/>
                  </a:cubicBezTo>
                  <a:lnTo>
                    <a:pt x="9499" y="2559"/>
                  </a:lnTo>
                  <a:cubicBezTo>
                    <a:pt x="9496" y="2585"/>
                    <a:pt x="9509" y="2608"/>
                    <a:pt x="9529" y="2628"/>
                  </a:cubicBezTo>
                  <a:cubicBezTo>
                    <a:pt x="9600" y="2697"/>
                    <a:pt x="9676" y="2726"/>
                    <a:pt x="9745" y="2726"/>
                  </a:cubicBezTo>
                  <a:cubicBezTo>
                    <a:pt x="9881" y="2726"/>
                    <a:pt x="9993" y="2614"/>
                    <a:pt x="9993" y="2477"/>
                  </a:cubicBezTo>
                  <a:lnTo>
                    <a:pt x="9993" y="1214"/>
                  </a:lnTo>
                  <a:cubicBezTo>
                    <a:pt x="9989" y="545"/>
                    <a:pt x="9450" y="0"/>
                    <a:pt x="8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5666525" y="2422600"/>
              <a:ext cx="207875" cy="32425"/>
            </a:xfrm>
            <a:custGeom>
              <a:avLst/>
              <a:gdLst/>
              <a:ahLst/>
              <a:cxnLst/>
              <a:rect l="l" t="t" r="r" b="b"/>
              <a:pathLst>
                <a:path w="8315" h="1297" extrusionOk="0">
                  <a:moveTo>
                    <a:pt x="8068" y="1"/>
                  </a:moveTo>
                  <a:cubicBezTo>
                    <a:pt x="7933" y="1"/>
                    <a:pt x="7822" y="109"/>
                    <a:pt x="7822" y="247"/>
                  </a:cubicBezTo>
                  <a:lnTo>
                    <a:pt x="7822" y="737"/>
                  </a:lnTo>
                  <a:cubicBezTo>
                    <a:pt x="7822" y="774"/>
                    <a:pt x="7792" y="803"/>
                    <a:pt x="7756" y="803"/>
                  </a:cubicBezTo>
                  <a:lnTo>
                    <a:pt x="277" y="803"/>
                  </a:lnTo>
                  <a:cubicBezTo>
                    <a:pt x="247" y="803"/>
                    <a:pt x="221" y="813"/>
                    <a:pt x="201" y="836"/>
                  </a:cubicBezTo>
                  <a:cubicBezTo>
                    <a:pt x="0" y="1046"/>
                    <a:pt x="149" y="1296"/>
                    <a:pt x="352" y="1296"/>
                  </a:cubicBezTo>
                  <a:lnTo>
                    <a:pt x="8055" y="1296"/>
                  </a:lnTo>
                  <a:cubicBezTo>
                    <a:pt x="8200" y="1296"/>
                    <a:pt x="8315" y="1181"/>
                    <a:pt x="8315" y="1037"/>
                  </a:cubicBezTo>
                  <a:lnTo>
                    <a:pt x="8315" y="247"/>
                  </a:lnTo>
                  <a:cubicBezTo>
                    <a:pt x="8315" y="112"/>
                    <a:pt x="8203" y="1"/>
                    <a:pt x="8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5730325" y="2233075"/>
              <a:ext cx="105350" cy="12375"/>
            </a:xfrm>
            <a:custGeom>
              <a:avLst/>
              <a:gdLst/>
              <a:ahLst/>
              <a:cxnLst/>
              <a:rect l="l" t="t" r="r" b="b"/>
              <a:pathLst>
                <a:path w="4214" h="495" extrusionOk="0">
                  <a:moveTo>
                    <a:pt x="270" y="1"/>
                  </a:moveTo>
                  <a:cubicBezTo>
                    <a:pt x="145" y="1"/>
                    <a:pt x="37" y="92"/>
                    <a:pt x="20" y="218"/>
                  </a:cubicBezTo>
                  <a:cubicBezTo>
                    <a:pt x="1" y="363"/>
                    <a:pt x="119" y="494"/>
                    <a:pt x="267" y="494"/>
                  </a:cubicBezTo>
                  <a:lnTo>
                    <a:pt x="3941" y="494"/>
                  </a:lnTo>
                  <a:cubicBezTo>
                    <a:pt x="4066" y="494"/>
                    <a:pt x="4174" y="402"/>
                    <a:pt x="4194" y="277"/>
                  </a:cubicBezTo>
                  <a:cubicBezTo>
                    <a:pt x="4214" y="131"/>
                    <a:pt x="4098" y="1"/>
                    <a:pt x="3953" y="1"/>
                  </a:cubicBezTo>
                  <a:cubicBezTo>
                    <a:pt x="3951" y="1"/>
                    <a:pt x="3949" y="1"/>
                    <a:pt x="3947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35"/>
            <p:cNvSpPr/>
            <p:nvPr/>
          </p:nvSpPr>
          <p:spPr>
            <a:xfrm>
              <a:off x="5730325" y="2258725"/>
              <a:ext cx="105200" cy="12375"/>
            </a:xfrm>
            <a:custGeom>
              <a:avLst/>
              <a:gdLst/>
              <a:ahLst/>
              <a:cxnLst/>
              <a:rect l="l" t="t" r="r" b="b"/>
              <a:pathLst>
                <a:path w="4208" h="495" extrusionOk="0">
                  <a:moveTo>
                    <a:pt x="271" y="1"/>
                  </a:moveTo>
                  <a:cubicBezTo>
                    <a:pt x="145" y="1"/>
                    <a:pt x="40" y="95"/>
                    <a:pt x="20" y="218"/>
                  </a:cubicBezTo>
                  <a:cubicBezTo>
                    <a:pt x="1" y="366"/>
                    <a:pt x="119" y="494"/>
                    <a:pt x="267" y="494"/>
                  </a:cubicBezTo>
                  <a:lnTo>
                    <a:pt x="3934" y="494"/>
                  </a:lnTo>
                  <a:cubicBezTo>
                    <a:pt x="3936" y="494"/>
                    <a:pt x="3939" y="494"/>
                    <a:pt x="3941" y="494"/>
                  </a:cubicBezTo>
                  <a:cubicBezTo>
                    <a:pt x="4066" y="494"/>
                    <a:pt x="4171" y="400"/>
                    <a:pt x="4191" y="277"/>
                  </a:cubicBezTo>
                  <a:cubicBezTo>
                    <a:pt x="4207" y="129"/>
                    <a:pt x="4092" y="1"/>
                    <a:pt x="3944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1" name="Google Shape;3081;p35"/>
          <p:cNvGrpSpPr/>
          <p:nvPr/>
        </p:nvGrpSpPr>
        <p:grpSpPr>
          <a:xfrm>
            <a:off x="4053810" y="1163542"/>
            <a:ext cx="342685" cy="354162"/>
            <a:chOff x="3942244" y="2137589"/>
            <a:chExt cx="423956" cy="438211"/>
          </a:xfrm>
        </p:grpSpPr>
        <p:sp>
          <p:nvSpPr>
            <p:cNvPr id="3082" name="Google Shape;3082;p35"/>
            <p:cNvSpPr/>
            <p:nvPr/>
          </p:nvSpPr>
          <p:spPr>
            <a:xfrm>
              <a:off x="3942244" y="2137589"/>
              <a:ext cx="421424" cy="365924"/>
            </a:xfrm>
            <a:custGeom>
              <a:avLst/>
              <a:gdLst/>
              <a:ahLst/>
              <a:cxnLst/>
              <a:rect l="l" t="t" r="r" b="b"/>
              <a:pathLst>
                <a:path w="16857" h="14637" extrusionOk="0">
                  <a:moveTo>
                    <a:pt x="15070" y="4687"/>
                  </a:moveTo>
                  <a:cubicBezTo>
                    <a:pt x="15330" y="4687"/>
                    <a:pt x="15541" y="4898"/>
                    <a:pt x="15541" y="5158"/>
                  </a:cubicBezTo>
                  <a:lnTo>
                    <a:pt x="15541" y="5470"/>
                  </a:lnTo>
                  <a:lnTo>
                    <a:pt x="12212" y="5470"/>
                  </a:lnTo>
                  <a:lnTo>
                    <a:pt x="12212" y="5158"/>
                  </a:lnTo>
                  <a:cubicBezTo>
                    <a:pt x="12212" y="4898"/>
                    <a:pt x="12419" y="4687"/>
                    <a:pt x="12679" y="4687"/>
                  </a:cubicBezTo>
                  <a:close/>
                  <a:moveTo>
                    <a:pt x="6440" y="494"/>
                  </a:moveTo>
                  <a:cubicBezTo>
                    <a:pt x="6700" y="494"/>
                    <a:pt x="6907" y="705"/>
                    <a:pt x="6911" y="964"/>
                  </a:cubicBezTo>
                  <a:lnTo>
                    <a:pt x="6911" y="12031"/>
                  </a:lnTo>
                  <a:cubicBezTo>
                    <a:pt x="6911" y="12288"/>
                    <a:pt x="6700" y="12499"/>
                    <a:pt x="6440" y="12499"/>
                  </a:cubicBezTo>
                  <a:lnTo>
                    <a:pt x="5322" y="12499"/>
                  </a:lnTo>
                  <a:cubicBezTo>
                    <a:pt x="5062" y="12499"/>
                    <a:pt x="4852" y="12288"/>
                    <a:pt x="4855" y="12031"/>
                  </a:cubicBezTo>
                  <a:lnTo>
                    <a:pt x="4855" y="964"/>
                  </a:lnTo>
                  <a:cubicBezTo>
                    <a:pt x="4855" y="705"/>
                    <a:pt x="5062" y="494"/>
                    <a:pt x="5322" y="494"/>
                  </a:cubicBezTo>
                  <a:close/>
                  <a:moveTo>
                    <a:pt x="10586" y="2191"/>
                  </a:moveTo>
                  <a:cubicBezTo>
                    <a:pt x="10627" y="2191"/>
                    <a:pt x="10668" y="2196"/>
                    <a:pt x="10709" y="2208"/>
                  </a:cubicBezTo>
                  <a:lnTo>
                    <a:pt x="11808" y="2494"/>
                  </a:lnTo>
                  <a:cubicBezTo>
                    <a:pt x="12058" y="2559"/>
                    <a:pt x="12206" y="2816"/>
                    <a:pt x="12140" y="3066"/>
                  </a:cubicBezTo>
                  <a:lnTo>
                    <a:pt x="12140" y="3069"/>
                  </a:lnTo>
                  <a:lnTo>
                    <a:pt x="9742" y="12173"/>
                  </a:lnTo>
                  <a:cubicBezTo>
                    <a:pt x="9684" y="12383"/>
                    <a:pt x="9497" y="12521"/>
                    <a:pt x="9290" y="12521"/>
                  </a:cubicBezTo>
                  <a:cubicBezTo>
                    <a:pt x="9250" y="12521"/>
                    <a:pt x="9210" y="12516"/>
                    <a:pt x="9170" y="12505"/>
                  </a:cubicBezTo>
                  <a:lnTo>
                    <a:pt x="8068" y="12216"/>
                  </a:lnTo>
                  <a:cubicBezTo>
                    <a:pt x="7818" y="12150"/>
                    <a:pt x="7670" y="11893"/>
                    <a:pt x="7736" y="11643"/>
                  </a:cubicBezTo>
                  <a:lnTo>
                    <a:pt x="10137" y="2540"/>
                  </a:lnTo>
                  <a:cubicBezTo>
                    <a:pt x="10189" y="2331"/>
                    <a:pt x="10379" y="2191"/>
                    <a:pt x="10586" y="2191"/>
                  </a:cubicBezTo>
                  <a:close/>
                  <a:moveTo>
                    <a:pt x="7371" y="12304"/>
                  </a:moveTo>
                  <a:cubicBezTo>
                    <a:pt x="7430" y="12393"/>
                    <a:pt x="7503" y="12472"/>
                    <a:pt x="7585" y="12541"/>
                  </a:cubicBezTo>
                  <a:lnTo>
                    <a:pt x="7272" y="12541"/>
                  </a:lnTo>
                  <a:cubicBezTo>
                    <a:pt x="7318" y="12466"/>
                    <a:pt x="7351" y="12387"/>
                    <a:pt x="7371" y="12304"/>
                  </a:cubicBezTo>
                  <a:close/>
                  <a:moveTo>
                    <a:pt x="11719" y="6602"/>
                  </a:moveTo>
                  <a:lnTo>
                    <a:pt x="11719" y="12071"/>
                  </a:lnTo>
                  <a:cubicBezTo>
                    <a:pt x="11716" y="12235"/>
                    <a:pt x="11758" y="12397"/>
                    <a:pt x="11837" y="12541"/>
                  </a:cubicBezTo>
                  <a:lnTo>
                    <a:pt x="10124" y="12541"/>
                  </a:lnTo>
                  <a:cubicBezTo>
                    <a:pt x="10160" y="12469"/>
                    <a:pt x="10190" y="12397"/>
                    <a:pt x="10213" y="12318"/>
                  </a:cubicBezTo>
                  <a:lnTo>
                    <a:pt x="11719" y="6602"/>
                  </a:lnTo>
                  <a:close/>
                  <a:moveTo>
                    <a:pt x="15541" y="5963"/>
                  </a:moveTo>
                  <a:lnTo>
                    <a:pt x="15541" y="11226"/>
                  </a:lnTo>
                  <a:lnTo>
                    <a:pt x="15093" y="11226"/>
                  </a:lnTo>
                  <a:cubicBezTo>
                    <a:pt x="15091" y="11226"/>
                    <a:pt x="15088" y="11226"/>
                    <a:pt x="15085" y="11226"/>
                  </a:cubicBezTo>
                  <a:cubicBezTo>
                    <a:pt x="14983" y="11226"/>
                    <a:pt x="14892" y="11287"/>
                    <a:pt x="14853" y="11380"/>
                  </a:cubicBezTo>
                  <a:cubicBezTo>
                    <a:pt x="14774" y="11558"/>
                    <a:pt x="14906" y="11759"/>
                    <a:pt x="15100" y="11759"/>
                  </a:cubicBezTo>
                  <a:lnTo>
                    <a:pt x="15541" y="11759"/>
                  </a:lnTo>
                  <a:lnTo>
                    <a:pt x="15541" y="12071"/>
                  </a:lnTo>
                  <a:cubicBezTo>
                    <a:pt x="15541" y="12331"/>
                    <a:pt x="15330" y="12541"/>
                    <a:pt x="15070" y="12541"/>
                  </a:cubicBezTo>
                  <a:lnTo>
                    <a:pt x="12679" y="12541"/>
                  </a:lnTo>
                  <a:cubicBezTo>
                    <a:pt x="12419" y="12541"/>
                    <a:pt x="12209" y="12331"/>
                    <a:pt x="12212" y="12071"/>
                  </a:cubicBezTo>
                  <a:lnTo>
                    <a:pt x="12212" y="11759"/>
                  </a:lnTo>
                  <a:lnTo>
                    <a:pt x="14225" y="11759"/>
                  </a:lnTo>
                  <a:cubicBezTo>
                    <a:pt x="14337" y="11759"/>
                    <a:pt x="14439" y="11686"/>
                    <a:pt x="14472" y="11581"/>
                  </a:cubicBezTo>
                  <a:cubicBezTo>
                    <a:pt x="14528" y="11397"/>
                    <a:pt x="14399" y="11226"/>
                    <a:pt x="14235" y="11226"/>
                  </a:cubicBezTo>
                  <a:lnTo>
                    <a:pt x="12212" y="11226"/>
                  </a:lnTo>
                  <a:lnTo>
                    <a:pt x="12212" y="5963"/>
                  </a:lnTo>
                  <a:close/>
                  <a:moveTo>
                    <a:pt x="5283" y="1"/>
                  </a:moveTo>
                  <a:cubicBezTo>
                    <a:pt x="4750" y="1"/>
                    <a:pt x="4316" y="434"/>
                    <a:pt x="4319" y="971"/>
                  </a:cubicBezTo>
                  <a:lnTo>
                    <a:pt x="4319" y="12015"/>
                  </a:lnTo>
                  <a:cubicBezTo>
                    <a:pt x="4316" y="12186"/>
                    <a:pt x="4362" y="12354"/>
                    <a:pt x="4447" y="12499"/>
                  </a:cubicBezTo>
                  <a:lnTo>
                    <a:pt x="3747" y="12499"/>
                  </a:lnTo>
                  <a:cubicBezTo>
                    <a:pt x="3826" y="12357"/>
                    <a:pt x="3865" y="12196"/>
                    <a:pt x="3865" y="12031"/>
                  </a:cubicBezTo>
                  <a:lnTo>
                    <a:pt x="3865" y="7822"/>
                  </a:lnTo>
                  <a:cubicBezTo>
                    <a:pt x="3868" y="7693"/>
                    <a:pt x="3773" y="7585"/>
                    <a:pt x="3648" y="7565"/>
                  </a:cubicBezTo>
                  <a:cubicBezTo>
                    <a:pt x="3638" y="7564"/>
                    <a:pt x="3629" y="7564"/>
                    <a:pt x="3620" y="7564"/>
                  </a:cubicBezTo>
                  <a:cubicBezTo>
                    <a:pt x="3484" y="7564"/>
                    <a:pt x="3372" y="7673"/>
                    <a:pt x="3372" y="7812"/>
                  </a:cubicBezTo>
                  <a:lnTo>
                    <a:pt x="3372" y="12031"/>
                  </a:lnTo>
                  <a:cubicBezTo>
                    <a:pt x="3372" y="12288"/>
                    <a:pt x="3161" y="12499"/>
                    <a:pt x="2901" y="12499"/>
                  </a:cubicBezTo>
                  <a:lnTo>
                    <a:pt x="1786" y="12499"/>
                  </a:lnTo>
                  <a:cubicBezTo>
                    <a:pt x="1527" y="12499"/>
                    <a:pt x="1316" y="12288"/>
                    <a:pt x="1316" y="12031"/>
                  </a:cubicBezTo>
                  <a:lnTo>
                    <a:pt x="1316" y="5773"/>
                  </a:lnTo>
                  <a:cubicBezTo>
                    <a:pt x="1316" y="5516"/>
                    <a:pt x="1527" y="5306"/>
                    <a:pt x="1786" y="5306"/>
                  </a:cubicBezTo>
                  <a:lnTo>
                    <a:pt x="3250" y="5306"/>
                  </a:lnTo>
                  <a:cubicBezTo>
                    <a:pt x="3316" y="5306"/>
                    <a:pt x="3372" y="5358"/>
                    <a:pt x="3375" y="5427"/>
                  </a:cubicBezTo>
                  <a:lnTo>
                    <a:pt x="3375" y="7065"/>
                  </a:lnTo>
                  <a:cubicBezTo>
                    <a:pt x="3375" y="7082"/>
                    <a:pt x="3382" y="7098"/>
                    <a:pt x="3391" y="7111"/>
                  </a:cubicBezTo>
                  <a:cubicBezTo>
                    <a:pt x="3467" y="7188"/>
                    <a:pt x="3549" y="7220"/>
                    <a:pt x="3622" y="7220"/>
                  </a:cubicBezTo>
                  <a:cubicBezTo>
                    <a:pt x="3758" y="7220"/>
                    <a:pt x="3868" y="7110"/>
                    <a:pt x="3868" y="6973"/>
                  </a:cubicBezTo>
                  <a:lnTo>
                    <a:pt x="3868" y="5072"/>
                  </a:lnTo>
                  <a:cubicBezTo>
                    <a:pt x="3868" y="4927"/>
                    <a:pt x="3750" y="4812"/>
                    <a:pt x="3608" y="4812"/>
                  </a:cubicBezTo>
                  <a:lnTo>
                    <a:pt x="1342" y="4812"/>
                  </a:lnTo>
                  <a:cubicBezTo>
                    <a:pt x="1340" y="4812"/>
                    <a:pt x="1338" y="4812"/>
                    <a:pt x="1336" y="4812"/>
                  </a:cubicBezTo>
                  <a:cubicBezTo>
                    <a:pt x="1053" y="4812"/>
                    <a:pt x="823" y="5045"/>
                    <a:pt x="823" y="5329"/>
                  </a:cubicBezTo>
                  <a:lnTo>
                    <a:pt x="823" y="12071"/>
                  </a:lnTo>
                  <a:cubicBezTo>
                    <a:pt x="823" y="12235"/>
                    <a:pt x="865" y="12397"/>
                    <a:pt x="948" y="12538"/>
                  </a:cubicBezTo>
                  <a:lnTo>
                    <a:pt x="412" y="12538"/>
                  </a:lnTo>
                  <a:cubicBezTo>
                    <a:pt x="185" y="12538"/>
                    <a:pt x="1" y="12722"/>
                    <a:pt x="1" y="12949"/>
                  </a:cubicBezTo>
                  <a:lnTo>
                    <a:pt x="1" y="14376"/>
                  </a:lnTo>
                  <a:cubicBezTo>
                    <a:pt x="1" y="14516"/>
                    <a:pt x="113" y="14633"/>
                    <a:pt x="254" y="14633"/>
                  </a:cubicBezTo>
                  <a:cubicBezTo>
                    <a:pt x="256" y="14633"/>
                    <a:pt x="258" y="14633"/>
                    <a:pt x="260" y="14633"/>
                  </a:cubicBezTo>
                  <a:lnTo>
                    <a:pt x="4868" y="14633"/>
                  </a:lnTo>
                  <a:cubicBezTo>
                    <a:pt x="4894" y="14633"/>
                    <a:pt x="4917" y="14623"/>
                    <a:pt x="4934" y="14607"/>
                  </a:cubicBezTo>
                  <a:cubicBezTo>
                    <a:pt x="5138" y="14396"/>
                    <a:pt x="4993" y="14140"/>
                    <a:pt x="4786" y="14140"/>
                  </a:cubicBezTo>
                  <a:lnTo>
                    <a:pt x="764" y="14140"/>
                  </a:lnTo>
                  <a:cubicBezTo>
                    <a:pt x="616" y="14140"/>
                    <a:pt x="494" y="14021"/>
                    <a:pt x="494" y="13870"/>
                  </a:cubicBezTo>
                  <a:lnTo>
                    <a:pt x="494" y="13265"/>
                  </a:lnTo>
                  <a:cubicBezTo>
                    <a:pt x="494" y="13114"/>
                    <a:pt x="616" y="12992"/>
                    <a:pt x="764" y="12992"/>
                  </a:cubicBezTo>
                  <a:lnTo>
                    <a:pt x="16050" y="12992"/>
                  </a:lnTo>
                  <a:cubicBezTo>
                    <a:pt x="16202" y="12992"/>
                    <a:pt x="16323" y="13114"/>
                    <a:pt x="16323" y="13265"/>
                  </a:cubicBezTo>
                  <a:lnTo>
                    <a:pt x="16323" y="13883"/>
                  </a:lnTo>
                  <a:cubicBezTo>
                    <a:pt x="16323" y="14028"/>
                    <a:pt x="16205" y="14143"/>
                    <a:pt x="16064" y="14143"/>
                  </a:cubicBezTo>
                  <a:lnTo>
                    <a:pt x="5667" y="14143"/>
                  </a:lnTo>
                  <a:cubicBezTo>
                    <a:pt x="5569" y="14143"/>
                    <a:pt x="5480" y="14199"/>
                    <a:pt x="5440" y="14288"/>
                  </a:cubicBezTo>
                  <a:cubicBezTo>
                    <a:pt x="5365" y="14451"/>
                    <a:pt x="5488" y="14636"/>
                    <a:pt x="5666" y="14636"/>
                  </a:cubicBezTo>
                  <a:cubicBezTo>
                    <a:pt x="5667" y="14636"/>
                    <a:pt x="5669" y="14636"/>
                    <a:pt x="5671" y="14636"/>
                  </a:cubicBezTo>
                  <a:lnTo>
                    <a:pt x="16087" y="14636"/>
                  </a:lnTo>
                  <a:cubicBezTo>
                    <a:pt x="16511" y="14636"/>
                    <a:pt x="16856" y="14291"/>
                    <a:pt x="16856" y="13867"/>
                  </a:cubicBezTo>
                  <a:lnTo>
                    <a:pt x="16856" y="13271"/>
                  </a:lnTo>
                  <a:cubicBezTo>
                    <a:pt x="16856" y="12844"/>
                    <a:pt x="16511" y="12499"/>
                    <a:pt x="16083" y="12499"/>
                  </a:cubicBezTo>
                  <a:lnTo>
                    <a:pt x="15955" y="12499"/>
                  </a:lnTo>
                  <a:cubicBezTo>
                    <a:pt x="16034" y="12357"/>
                    <a:pt x="16077" y="12196"/>
                    <a:pt x="16080" y="12031"/>
                  </a:cubicBezTo>
                  <a:lnTo>
                    <a:pt x="16080" y="5164"/>
                  </a:lnTo>
                  <a:cubicBezTo>
                    <a:pt x="16080" y="4628"/>
                    <a:pt x="15646" y="4194"/>
                    <a:pt x="15110" y="4194"/>
                  </a:cubicBezTo>
                  <a:lnTo>
                    <a:pt x="12712" y="4194"/>
                  </a:lnTo>
                  <a:cubicBezTo>
                    <a:pt x="12587" y="4194"/>
                    <a:pt x="12465" y="4217"/>
                    <a:pt x="12350" y="4263"/>
                  </a:cubicBezTo>
                  <a:lnTo>
                    <a:pt x="12636" y="3194"/>
                  </a:lnTo>
                  <a:cubicBezTo>
                    <a:pt x="12771" y="2678"/>
                    <a:pt x="12462" y="2148"/>
                    <a:pt x="11943" y="2014"/>
                  </a:cubicBezTo>
                  <a:lnTo>
                    <a:pt x="10844" y="1724"/>
                  </a:lnTo>
                  <a:cubicBezTo>
                    <a:pt x="10761" y="1703"/>
                    <a:pt x="10678" y="1692"/>
                    <a:pt x="10596" y="1692"/>
                  </a:cubicBezTo>
                  <a:cubicBezTo>
                    <a:pt x="10165" y="1692"/>
                    <a:pt x="9773" y="1978"/>
                    <a:pt x="9657" y="2415"/>
                  </a:cubicBezTo>
                  <a:lnTo>
                    <a:pt x="7404" y="10923"/>
                  </a:lnTo>
                  <a:lnTo>
                    <a:pt x="7404" y="971"/>
                  </a:lnTo>
                  <a:cubicBezTo>
                    <a:pt x="7404" y="435"/>
                    <a:pt x="6970" y="1"/>
                    <a:pt x="6434" y="1"/>
                  </a:cubicBezTo>
                  <a:lnTo>
                    <a:pt x="5289" y="1"/>
                  </a:lnTo>
                  <a:cubicBezTo>
                    <a:pt x="5287" y="1"/>
                    <a:pt x="5285" y="1"/>
                    <a:pt x="5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4024950" y="2530525"/>
              <a:ext cx="47300" cy="45275"/>
            </a:xfrm>
            <a:custGeom>
              <a:avLst/>
              <a:gdLst/>
              <a:ahLst/>
              <a:cxnLst/>
              <a:rect l="l" t="t" r="r" b="b"/>
              <a:pathLst>
                <a:path w="1892" h="1811" extrusionOk="0">
                  <a:moveTo>
                    <a:pt x="245" y="1"/>
                  </a:moveTo>
                  <a:cubicBezTo>
                    <a:pt x="109" y="1"/>
                    <a:pt x="0" y="112"/>
                    <a:pt x="0" y="249"/>
                  </a:cubicBezTo>
                  <a:lnTo>
                    <a:pt x="0" y="1551"/>
                  </a:lnTo>
                  <a:cubicBezTo>
                    <a:pt x="0" y="1696"/>
                    <a:pt x="116" y="1811"/>
                    <a:pt x="257" y="1811"/>
                  </a:cubicBezTo>
                  <a:lnTo>
                    <a:pt x="1142" y="1811"/>
                  </a:lnTo>
                  <a:cubicBezTo>
                    <a:pt x="1553" y="1811"/>
                    <a:pt x="1888" y="1475"/>
                    <a:pt x="1892" y="1061"/>
                  </a:cubicBezTo>
                  <a:lnTo>
                    <a:pt x="1892" y="249"/>
                  </a:lnTo>
                  <a:cubicBezTo>
                    <a:pt x="1892" y="110"/>
                    <a:pt x="1780" y="2"/>
                    <a:pt x="1645" y="2"/>
                  </a:cubicBezTo>
                  <a:cubicBezTo>
                    <a:pt x="1507" y="2"/>
                    <a:pt x="1398" y="110"/>
                    <a:pt x="1398" y="249"/>
                  </a:cubicBezTo>
                  <a:lnTo>
                    <a:pt x="1398" y="1068"/>
                  </a:lnTo>
                  <a:cubicBezTo>
                    <a:pt x="1398" y="1206"/>
                    <a:pt x="1286" y="1317"/>
                    <a:pt x="1148" y="1317"/>
                  </a:cubicBezTo>
                  <a:lnTo>
                    <a:pt x="579" y="1317"/>
                  </a:lnTo>
                  <a:cubicBezTo>
                    <a:pt x="530" y="1317"/>
                    <a:pt x="491" y="1278"/>
                    <a:pt x="494" y="1232"/>
                  </a:cubicBezTo>
                  <a:lnTo>
                    <a:pt x="494" y="166"/>
                  </a:lnTo>
                  <a:cubicBezTo>
                    <a:pt x="491" y="140"/>
                    <a:pt x="481" y="117"/>
                    <a:pt x="464" y="101"/>
                  </a:cubicBezTo>
                  <a:cubicBezTo>
                    <a:pt x="392" y="30"/>
                    <a:pt x="315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4318825" y="2530525"/>
              <a:ext cx="47375" cy="45275"/>
            </a:xfrm>
            <a:custGeom>
              <a:avLst/>
              <a:gdLst/>
              <a:ahLst/>
              <a:cxnLst/>
              <a:rect l="l" t="t" r="r" b="b"/>
              <a:pathLst>
                <a:path w="1895" h="1811" extrusionOk="0">
                  <a:moveTo>
                    <a:pt x="248" y="1"/>
                  </a:moveTo>
                  <a:cubicBezTo>
                    <a:pt x="112" y="1"/>
                    <a:pt x="3" y="112"/>
                    <a:pt x="3" y="249"/>
                  </a:cubicBezTo>
                  <a:lnTo>
                    <a:pt x="3" y="1551"/>
                  </a:lnTo>
                  <a:cubicBezTo>
                    <a:pt x="0" y="1696"/>
                    <a:pt x="118" y="1811"/>
                    <a:pt x="260" y="1811"/>
                  </a:cubicBezTo>
                  <a:lnTo>
                    <a:pt x="1145" y="1811"/>
                  </a:lnTo>
                  <a:cubicBezTo>
                    <a:pt x="1556" y="1811"/>
                    <a:pt x="1891" y="1475"/>
                    <a:pt x="1894" y="1061"/>
                  </a:cubicBezTo>
                  <a:lnTo>
                    <a:pt x="1894" y="249"/>
                  </a:lnTo>
                  <a:cubicBezTo>
                    <a:pt x="1894" y="110"/>
                    <a:pt x="1783" y="2"/>
                    <a:pt x="1648" y="2"/>
                  </a:cubicBezTo>
                  <a:cubicBezTo>
                    <a:pt x="1510" y="2"/>
                    <a:pt x="1401" y="110"/>
                    <a:pt x="1401" y="249"/>
                  </a:cubicBezTo>
                  <a:lnTo>
                    <a:pt x="1401" y="1068"/>
                  </a:lnTo>
                  <a:cubicBezTo>
                    <a:pt x="1401" y="1206"/>
                    <a:pt x="1289" y="1317"/>
                    <a:pt x="1151" y="1317"/>
                  </a:cubicBezTo>
                  <a:lnTo>
                    <a:pt x="582" y="1317"/>
                  </a:lnTo>
                  <a:cubicBezTo>
                    <a:pt x="533" y="1317"/>
                    <a:pt x="497" y="1278"/>
                    <a:pt x="497" y="1232"/>
                  </a:cubicBezTo>
                  <a:lnTo>
                    <a:pt x="497" y="166"/>
                  </a:lnTo>
                  <a:cubicBezTo>
                    <a:pt x="493" y="140"/>
                    <a:pt x="484" y="117"/>
                    <a:pt x="467" y="101"/>
                  </a:cubicBezTo>
                  <a:cubicBezTo>
                    <a:pt x="394" y="30"/>
                    <a:pt x="318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4037200" y="2333150"/>
              <a:ext cx="12450" cy="90100"/>
            </a:xfrm>
            <a:custGeom>
              <a:avLst/>
              <a:gdLst/>
              <a:ahLst/>
              <a:cxnLst/>
              <a:rect l="l" t="t" r="r" b="b"/>
              <a:pathLst>
                <a:path w="498" h="3604" extrusionOk="0">
                  <a:moveTo>
                    <a:pt x="250" y="0"/>
                  </a:moveTo>
                  <a:lnTo>
                    <a:pt x="250" y="4"/>
                  </a:lnTo>
                  <a:cubicBezTo>
                    <a:pt x="112" y="4"/>
                    <a:pt x="4" y="112"/>
                    <a:pt x="4" y="250"/>
                  </a:cubicBezTo>
                  <a:lnTo>
                    <a:pt x="4" y="3348"/>
                  </a:lnTo>
                  <a:cubicBezTo>
                    <a:pt x="1" y="3473"/>
                    <a:pt x="93" y="3582"/>
                    <a:pt x="218" y="3602"/>
                  </a:cubicBezTo>
                  <a:cubicBezTo>
                    <a:pt x="228" y="3603"/>
                    <a:pt x="239" y="3604"/>
                    <a:pt x="250" y="3604"/>
                  </a:cubicBezTo>
                  <a:cubicBezTo>
                    <a:pt x="384" y="3604"/>
                    <a:pt x="497" y="3492"/>
                    <a:pt x="497" y="3355"/>
                  </a:cubicBezTo>
                  <a:lnTo>
                    <a:pt x="497" y="247"/>
                  </a:lnTo>
                  <a:cubicBezTo>
                    <a:pt x="497" y="112"/>
                    <a:pt x="385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4114650" y="2190325"/>
              <a:ext cx="33650" cy="12350"/>
            </a:xfrm>
            <a:custGeom>
              <a:avLst/>
              <a:gdLst/>
              <a:ahLst/>
              <a:cxnLst/>
              <a:rect l="l" t="t" r="r" b="b"/>
              <a:pathLst>
                <a:path w="1346" h="494" extrusionOk="0">
                  <a:moveTo>
                    <a:pt x="264" y="1"/>
                  </a:moveTo>
                  <a:cubicBezTo>
                    <a:pt x="126" y="1"/>
                    <a:pt x="14" y="106"/>
                    <a:pt x="4" y="241"/>
                  </a:cubicBezTo>
                  <a:cubicBezTo>
                    <a:pt x="1" y="379"/>
                    <a:pt x="113" y="494"/>
                    <a:pt x="251" y="494"/>
                  </a:cubicBezTo>
                  <a:lnTo>
                    <a:pt x="1083" y="494"/>
                  </a:lnTo>
                  <a:cubicBezTo>
                    <a:pt x="1085" y="494"/>
                    <a:pt x="1087" y="494"/>
                    <a:pt x="1089" y="494"/>
                  </a:cubicBezTo>
                  <a:cubicBezTo>
                    <a:pt x="1224" y="494"/>
                    <a:pt x="1333" y="390"/>
                    <a:pt x="1343" y="254"/>
                  </a:cubicBezTo>
                  <a:cubicBezTo>
                    <a:pt x="1346" y="116"/>
                    <a:pt x="123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4114650" y="2211950"/>
              <a:ext cx="33650" cy="12350"/>
            </a:xfrm>
            <a:custGeom>
              <a:avLst/>
              <a:gdLst/>
              <a:ahLst/>
              <a:cxnLst/>
              <a:rect l="l" t="t" r="r" b="b"/>
              <a:pathLst>
                <a:path w="1346" h="494" extrusionOk="0">
                  <a:moveTo>
                    <a:pt x="258" y="0"/>
                  </a:moveTo>
                  <a:cubicBezTo>
                    <a:pt x="122" y="0"/>
                    <a:pt x="14" y="105"/>
                    <a:pt x="4" y="241"/>
                  </a:cubicBezTo>
                  <a:cubicBezTo>
                    <a:pt x="1" y="379"/>
                    <a:pt x="113" y="494"/>
                    <a:pt x="251" y="494"/>
                  </a:cubicBezTo>
                  <a:lnTo>
                    <a:pt x="1083" y="494"/>
                  </a:lnTo>
                  <a:cubicBezTo>
                    <a:pt x="1221" y="494"/>
                    <a:pt x="1333" y="389"/>
                    <a:pt x="1343" y="254"/>
                  </a:cubicBezTo>
                  <a:cubicBezTo>
                    <a:pt x="1346" y="116"/>
                    <a:pt x="1234" y="0"/>
                    <a:pt x="1096" y="0"/>
                  </a:cubicBezTo>
                  <a:lnTo>
                    <a:pt x="264" y="0"/>
                  </a:lnTo>
                  <a:cubicBezTo>
                    <a:pt x="262" y="0"/>
                    <a:pt x="260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4114650" y="2233500"/>
              <a:ext cx="33650" cy="12350"/>
            </a:xfrm>
            <a:custGeom>
              <a:avLst/>
              <a:gdLst/>
              <a:ahLst/>
              <a:cxnLst/>
              <a:rect l="l" t="t" r="r" b="b"/>
              <a:pathLst>
                <a:path w="1346" h="494" extrusionOk="0">
                  <a:moveTo>
                    <a:pt x="264" y="0"/>
                  </a:moveTo>
                  <a:cubicBezTo>
                    <a:pt x="126" y="0"/>
                    <a:pt x="14" y="105"/>
                    <a:pt x="4" y="240"/>
                  </a:cubicBezTo>
                  <a:cubicBezTo>
                    <a:pt x="1" y="378"/>
                    <a:pt x="113" y="494"/>
                    <a:pt x="251" y="494"/>
                  </a:cubicBezTo>
                  <a:lnTo>
                    <a:pt x="1083" y="494"/>
                  </a:lnTo>
                  <a:cubicBezTo>
                    <a:pt x="1085" y="494"/>
                    <a:pt x="1087" y="494"/>
                    <a:pt x="1089" y="494"/>
                  </a:cubicBezTo>
                  <a:cubicBezTo>
                    <a:pt x="1224" y="494"/>
                    <a:pt x="1333" y="389"/>
                    <a:pt x="1339" y="253"/>
                  </a:cubicBezTo>
                  <a:cubicBezTo>
                    <a:pt x="1346" y="115"/>
                    <a:pt x="1234" y="0"/>
                    <a:pt x="1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4241700" y="2232775"/>
              <a:ext cx="36475" cy="18000"/>
            </a:xfrm>
            <a:custGeom>
              <a:avLst/>
              <a:gdLst/>
              <a:ahLst/>
              <a:cxnLst/>
              <a:rect l="l" t="t" r="r" b="b"/>
              <a:pathLst>
                <a:path w="1459" h="720" extrusionOk="0">
                  <a:moveTo>
                    <a:pt x="276" y="1"/>
                  </a:moveTo>
                  <a:cubicBezTo>
                    <a:pt x="166" y="1"/>
                    <a:pt x="66" y="74"/>
                    <a:pt x="36" y="187"/>
                  </a:cubicBezTo>
                  <a:cubicBezTo>
                    <a:pt x="0" y="319"/>
                    <a:pt x="82" y="457"/>
                    <a:pt x="214" y="493"/>
                  </a:cubicBezTo>
                  <a:lnTo>
                    <a:pt x="1039" y="710"/>
                  </a:lnTo>
                  <a:cubicBezTo>
                    <a:pt x="1062" y="717"/>
                    <a:pt x="1082" y="720"/>
                    <a:pt x="1105" y="720"/>
                  </a:cubicBezTo>
                  <a:cubicBezTo>
                    <a:pt x="1107" y="720"/>
                    <a:pt x="1110" y="720"/>
                    <a:pt x="1112" y="720"/>
                  </a:cubicBezTo>
                  <a:cubicBezTo>
                    <a:pt x="1405" y="720"/>
                    <a:pt x="1458" y="292"/>
                    <a:pt x="1168" y="227"/>
                  </a:cubicBezTo>
                  <a:lnTo>
                    <a:pt x="342" y="9"/>
                  </a:lnTo>
                  <a:cubicBezTo>
                    <a:pt x="320" y="4"/>
                    <a:pt x="298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4234350" y="2253700"/>
              <a:ext cx="38250" cy="17975"/>
            </a:xfrm>
            <a:custGeom>
              <a:avLst/>
              <a:gdLst/>
              <a:ahLst/>
              <a:cxnLst/>
              <a:rect l="l" t="t" r="r" b="b"/>
              <a:pathLst>
                <a:path w="1530" h="719" extrusionOk="0">
                  <a:moveTo>
                    <a:pt x="351" y="0"/>
                  </a:moveTo>
                  <a:cubicBezTo>
                    <a:pt x="88" y="0"/>
                    <a:pt x="1" y="406"/>
                    <a:pt x="291" y="491"/>
                  </a:cubicBezTo>
                  <a:lnTo>
                    <a:pt x="1116" y="708"/>
                  </a:lnTo>
                  <a:cubicBezTo>
                    <a:pt x="1136" y="715"/>
                    <a:pt x="1159" y="715"/>
                    <a:pt x="1179" y="718"/>
                  </a:cubicBezTo>
                  <a:cubicBezTo>
                    <a:pt x="1180" y="718"/>
                    <a:pt x="1181" y="718"/>
                    <a:pt x="1182" y="718"/>
                  </a:cubicBezTo>
                  <a:cubicBezTo>
                    <a:pt x="1478" y="718"/>
                    <a:pt x="1530" y="294"/>
                    <a:pt x="1241" y="225"/>
                  </a:cubicBezTo>
                  <a:lnTo>
                    <a:pt x="1245" y="225"/>
                  </a:lnTo>
                  <a:lnTo>
                    <a:pt x="416" y="8"/>
                  </a:lnTo>
                  <a:cubicBezTo>
                    <a:pt x="393" y="3"/>
                    <a:pt x="372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4305400" y="2321875"/>
              <a:ext cx="53650" cy="12375"/>
            </a:xfrm>
            <a:custGeom>
              <a:avLst/>
              <a:gdLst/>
              <a:ahLst/>
              <a:cxnLst/>
              <a:rect l="l" t="t" r="r" b="b"/>
              <a:pathLst>
                <a:path w="2146" h="495" extrusionOk="0">
                  <a:moveTo>
                    <a:pt x="264" y="1"/>
                  </a:moveTo>
                  <a:cubicBezTo>
                    <a:pt x="126" y="1"/>
                    <a:pt x="11" y="106"/>
                    <a:pt x="4" y="241"/>
                  </a:cubicBezTo>
                  <a:cubicBezTo>
                    <a:pt x="1" y="382"/>
                    <a:pt x="113" y="494"/>
                    <a:pt x="251" y="494"/>
                  </a:cubicBezTo>
                  <a:lnTo>
                    <a:pt x="1885" y="494"/>
                  </a:lnTo>
                  <a:cubicBezTo>
                    <a:pt x="1888" y="494"/>
                    <a:pt x="1890" y="494"/>
                    <a:pt x="1892" y="494"/>
                  </a:cubicBezTo>
                  <a:cubicBezTo>
                    <a:pt x="2024" y="494"/>
                    <a:pt x="2136" y="390"/>
                    <a:pt x="2142" y="254"/>
                  </a:cubicBezTo>
                  <a:cubicBezTo>
                    <a:pt x="2145" y="116"/>
                    <a:pt x="2033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92" name="Google Shape;3092;p35"/>
          <p:cNvCxnSpPr>
            <a:cxnSpLocks/>
            <a:stCxn id="3040" idx="1"/>
          </p:cNvCxnSpPr>
          <p:nvPr/>
        </p:nvCxnSpPr>
        <p:spPr>
          <a:xfrm rot="10800000">
            <a:off x="3280384" y="1810246"/>
            <a:ext cx="586869" cy="2465644"/>
          </a:xfrm>
          <a:prstGeom prst="bentConnector2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093" name="Google Shape;3093;p35"/>
          <p:cNvCxnSpPr/>
          <p:nvPr/>
        </p:nvCxnSpPr>
        <p:spPr>
          <a:xfrm>
            <a:off x="3285998" y="2157965"/>
            <a:ext cx="53076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4" name="Google Shape;3094;p35"/>
          <p:cNvSpPr txBox="1"/>
          <p:nvPr/>
        </p:nvSpPr>
        <p:spPr>
          <a:xfrm>
            <a:off x="1216457" y="341831"/>
            <a:ext cx="78588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ch</a:t>
            </a:r>
            <a:r>
              <a:rPr lang="vi-V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ư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ơng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game Mega Man</a:t>
            </a:r>
            <a:endParaRPr sz="2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95" name="Google Shape;3095;p35"/>
          <p:cNvCxnSpPr/>
          <p:nvPr/>
        </p:nvCxnSpPr>
        <p:spPr>
          <a:xfrm rot="10800000">
            <a:off x="3305573" y="1177914"/>
            <a:ext cx="51118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6" name="Google Shape;3096;p35"/>
          <p:cNvCxnSpPr>
            <a:cxnSpLocks/>
          </p:cNvCxnSpPr>
          <p:nvPr/>
        </p:nvCxnSpPr>
        <p:spPr>
          <a:xfrm flipH="1">
            <a:off x="3280381" y="1177914"/>
            <a:ext cx="5617" cy="6323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7" name="Google Shape;3097;p35"/>
          <p:cNvCxnSpPr/>
          <p:nvPr/>
        </p:nvCxnSpPr>
        <p:spPr>
          <a:xfrm>
            <a:off x="3280381" y="3066873"/>
            <a:ext cx="5363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98" name="Google Shape;30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6055" y="1895141"/>
            <a:ext cx="788029" cy="66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5484" y="2028496"/>
            <a:ext cx="551121" cy="42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6614" y="2120923"/>
            <a:ext cx="347502" cy="37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2563" y="2869063"/>
            <a:ext cx="788029" cy="7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Google Shape;310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4982" y="3085180"/>
            <a:ext cx="298730" cy="28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0127" y="2164116"/>
            <a:ext cx="585267" cy="79255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35"/>
          <p:cNvSpPr txBox="1"/>
          <p:nvPr/>
        </p:nvSpPr>
        <p:spPr>
          <a:xfrm>
            <a:off x="5165273" y="2023869"/>
            <a:ext cx="13239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Chương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endParaRPr dirty="0"/>
          </a:p>
        </p:txBody>
      </p:sp>
      <p:pic>
        <p:nvPicPr>
          <p:cNvPr id="3105" name="Google Shape;310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69535" y="2187038"/>
            <a:ext cx="500979" cy="73771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35"/>
          <p:cNvSpPr txBox="1"/>
          <p:nvPr/>
        </p:nvSpPr>
        <p:spPr>
          <a:xfrm>
            <a:off x="6832784" y="2027909"/>
            <a:ext cx="22734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thuyết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7" name="Google Shape;3107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0791" y="3133059"/>
            <a:ext cx="585267" cy="79255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35"/>
          <p:cNvSpPr txBox="1"/>
          <p:nvPr/>
        </p:nvSpPr>
        <p:spPr>
          <a:xfrm>
            <a:off x="5225305" y="2975451"/>
            <a:ext cx="13036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Chương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endParaRPr dirty="0"/>
          </a:p>
        </p:txBody>
      </p:sp>
      <p:pic>
        <p:nvPicPr>
          <p:cNvPr id="3109" name="Google Shape;3109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30649" y="3142477"/>
            <a:ext cx="439866" cy="79911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Google Shape;3110;p35"/>
          <p:cNvSpPr txBox="1"/>
          <p:nvPr/>
        </p:nvSpPr>
        <p:spPr>
          <a:xfrm>
            <a:off x="6870514" y="2941726"/>
            <a:ext cx="27899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ACF645-F075-4B25-BE5C-B7B1CF645092}"/>
              </a:ext>
            </a:extLst>
          </p:cNvPr>
          <p:cNvCxnSpPr/>
          <p:nvPr/>
        </p:nvCxnSpPr>
        <p:spPr>
          <a:xfrm>
            <a:off x="2505954" y="2661819"/>
            <a:ext cx="79961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36"/>
          <p:cNvSpPr txBox="1"/>
          <p:nvPr/>
        </p:nvSpPr>
        <p:spPr>
          <a:xfrm>
            <a:off x="2203784" y="732955"/>
            <a:ext cx="4114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Chương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1: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Tổng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6" name="Google Shape;3116;p36"/>
          <p:cNvSpPr txBox="1"/>
          <p:nvPr/>
        </p:nvSpPr>
        <p:spPr>
          <a:xfrm>
            <a:off x="1219200" y="1389554"/>
            <a:ext cx="269239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.Mục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endParaRPr lang="en-US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85FD9F-6563-4FC7-81A7-7D14FF7754D9}"/>
              </a:ext>
            </a:extLst>
          </p:cNvPr>
          <p:cNvSpPr/>
          <p:nvPr/>
        </p:nvSpPr>
        <p:spPr>
          <a:xfrm>
            <a:off x="1102004" y="1389554"/>
            <a:ext cx="6206066" cy="311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2F1D04-7250-4FC7-8467-802560EDF0C0}"/>
              </a:ext>
            </a:extLst>
          </p:cNvPr>
          <p:cNvSpPr/>
          <p:nvPr/>
        </p:nvSpPr>
        <p:spPr>
          <a:xfrm>
            <a:off x="812800" y="1583267"/>
            <a:ext cx="7052733" cy="246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124E6-E951-49BA-B0B8-B1751BDD9CCD}"/>
              </a:ext>
            </a:extLst>
          </p:cNvPr>
          <p:cNvSpPr txBox="1"/>
          <p:nvPr/>
        </p:nvSpPr>
        <p:spPr>
          <a:xfrm>
            <a:off x="1275793" y="1839797"/>
            <a:ext cx="5723467" cy="23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Unity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3D,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6FCC1-122C-409E-82E8-4F9794ACEDAB}"/>
              </a:ext>
            </a:extLst>
          </p:cNvPr>
          <p:cNvSpPr/>
          <p:nvPr/>
        </p:nvSpPr>
        <p:spPr>
          <a:xfrm>
            <a:off x="1612232" y="716535"/>
            <a:ext cx="6063915" cy="306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1.2.Giới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hay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1.3.Nội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1300" b="1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38"/>
          <p:cNvSpPr txBox="1"/>
          <p:nvPr/>
        </p:nvSpPr>
        <p:spPr>
          <a:xfrm>
            <a:off x="2277979" y="500134"/>
            <a:ext cx="3922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Chương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2: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sở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thuyết</a:t>
            </a:r>
            <a:endParaRPr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2" name="Google Shape;3132;p38"/>
          <p:cNvSpPr txBox="1"/>
          <p:nvPr/>
        </p:nvSpPr>
        <p:spPr>
          <a:xfrm>
            <a:off x="914401" y="954104"/>
            <a:ext cx="2454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2.1.Gi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ới </a:t>
            </a:r>
            <a:r>
              <a:rPr lang="en-US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thiệu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bài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endParaRPr sz="1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66D5F-2F75-49C5-A406-513D475DAF28}"/>
              </a:ext>
            </a:extLst>
          </p:cNvPr>
          <p:cNvSpPr/>
          <p:nvPr/>
        </p:nvSpPr>
        <p:spPr>
          <a:xfrm>
            <a:off x="1002631" y="1255707"/>
            <a:ext cx="6705601" cy="3387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Mega Man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Capcom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1987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Nintendo Entertainment System (NES)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Mega Man,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Mega Man,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Master do Dr. Wily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cuồng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Master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Mega Man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vượt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Master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vũ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Dr. Wily.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B383F-9E45-4313-B849-99E1C40B0130}"/>
              </a:ext>
            </a:extLst>
          </p:cNvPr>
          <p:cNvSpPr/>
          <p:nvPr/>
        </p:nvSpPr>
        <p:spPr>
          <a:xfrm>
            <a:off x="393034" y="570559"/>
            <a:ext cx="7892714" cy="3711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2.2.Tổng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  <a:endParaRPr lang="en-US" sz="1300" b="1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2D, 3D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engine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 OS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Windows, Mac, Wii, iOS, Android.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plugin Unity Web Player.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widget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Xbox 360, PlayStation 3.</a:t>
            </a:r>
          </a:p>
        </p:txBody>
      </p:sp>
    </p:spTree>
    <p:extLst>
      <p:ext uri="{BB962C8B-B14F-4D97-AF65-F5344CB8AC3E}">
        <p14:creationId xmlns:p14="http://schemas.microsoft.com/office/powerpoint/2010/main" val="88906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45D114-67DD-44B1-A2AE-917831EC8337}"/>
              </a:ext>
            </a:extLst>
          </p:cNvPr>
          <p:cNvSpPr/>
          <p:nvPr/>
        </p:nvSpPr>
        <p:spPr>
          <a:xfrm>
            <a:off x="1161653" y="490949"/>
            <a:ext cx="3098925" cy="311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  <a:endParaRPr lang="en-US" sz="1300" b="1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AA9A2-3F89-464A-A590-4268187BB1F1}"/>
              </a:ext>
            </a:extLst>
          </p:cNvPr>
          <p:cNvSpPr/>
          <p:nvPr/>
        </p:nvSpPr>
        <p:spPr>
          <a:xfrm>
            <a:off x="1259306" y="802445"/>
            <a:ext cx="6264441" cy="16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2.3.1. Asset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sẵn.Đây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Assets.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6EEF4-F997-48C4-A84D-6A929B087700}"/>
              </a:ext>
            </a:extLst>
          </p:cNvPr>
          <p:cNvSpPr/>
          <p:nvPr/>
        </p:nvSpPr>
        <p:spPr>
          <a:xfrm>
            <a:off x="1082842" y="2604384"/>
            <a:ext cx="6440905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376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2.3.2. Scene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Unity,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Scenes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lẻ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Main menu, Options, About…).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0B036-87CD-451E-8CAD-484355D44CCA}"/>
              </a:ext>
            </a:extLst>
          </p:cNvPr>
          <p:cNvSpPr/>
          <p:nvPr/>
        </p:nvSpPr>
        <p:spPr>
          <a:xfrm>
            <a:off x="1161653" y="3490559"/>
            <a:ext cx="6362094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200"/>
              </a:spcBef>
            </a:pP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2.3.3. Game Object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“Game Object”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GameObject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“Transform”. Transform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tịnh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827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39"/>
          <p:cNvSpPr txBox="1"/>
          <p:nvPr/>
        </p:nvSpPr>
        <p:spPr>
          <a:xfrm>
            <a:off x="1018672" y="833384"/>
            <a:ext cx="6601326" cy="32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25041-54E3-4A6D-B429-4AA7E6C216F0}"/>
              </a:ext>
            </a:extLst>
          </p:cNvPr>
          <p:cNvSpPr/>
          <p:nvPr/>
        </p:nvSpPr>
        <p:spPr>
          <a:xfrm>
            <a:off x="1307432" y="304065"/>
            <a:ext cx="6312566" cy="430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2.3.4. Component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Component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Object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engine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camera, particle,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200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2.3.5. Script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C#, Java Scripts,… Theo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Unity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hoen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42"/>
          <p:cNvSpPr txBox="1"/>
          <p:nvPr/>
        </p:nvSpPr>
        <p:spPr>
          <a:xfrm>
            <a:off x="2157663" y="497305"/>
            <a:ext cx="420927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Chương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3: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ân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Kế</a:t>
            </a: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1F591F-2B81-4E2C-9835-09CB243ABFFD}"/>
              </a:ext>
            </a:extLst>
          </p:cNvPr>
          <p:cNvSpPr/>
          <p:nvPr/>
        </p:nvSpPr>
        <p:spPr>
          <a:xfrm>
            <a:off x="914400" y="1239046"/>
            <a:ext cx="7483641" cy="3125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300" b="1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200" b="1" i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3.1.1.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video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3D.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b="1" dirty="0">
                <a:solidFill>
                  <a:srgbClr val="1F376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1F376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3.1.2.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ra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en-US" sz="1200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Paper Style for Middle School Literature Lesson Infographics by Slidesgo">
  <a:themeElements>
    <a:clrScheme name="Simple Light">
      <a:dk1>
        <a:srgbClr val="3C3C3C"/>
      </a:dk1>
      <a:lt1>
        <a:srgbClr val="FCF2E3"/>
      </a:lt1>
      <a:dk2>
        <a:srgbClr val="3C3C3C"/>
      </a:dk2>
      <a:lt2>
        <a:srgbClr val="FCF2E3"/>
      </a:lt2>
      <a:accent1>
        <a:srgbClr val="D5B48B"/>
      </a:accent1>
      <a:accent2>
        <a:srgbClr val="C09560"/>
      </a:accent2>
      <a:accent3>
        <a:srgbClr val="A58865"/>
      </a:accent3>
      <a:accent4>
        <a:srgbClr val="886F51"/>
      </a:accent4>
      <a:accent5>
        <a:srgbClr val="886F51"/>
      </a:accent5>
      <a:accent6>
        <a:srgbClr val="886F51"/>
      </a:accent6>
      <a:hlink>
        <a:srgbClr val="3C3C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1473</Words>
  <Application>Microsoft Office PowerPoint</Application>
  <PresentationFormat>On-screen Show (16:9)</PresentationFormat>
  <Paragraphs>85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Anaheim</vt:lpstr>
      <vt:lpstr>Viga</vt:lpstr>
      <vt:lpstr>Symbol</vt:lpstr>
      <vt:lpstr>Calibri Light</vt:lpstr>
      <vt:lpstr>Croissant One</vt:lpstr>
      <vt:lpstr>Assistant</vt:lpstr>
      <vt:lpstr>Roboto Condensed Light</vt:lpstr>
      <vt:lpstr>Times New Roman</vt:lpstr>
      <vt:lpstr>Calibri</vt:lpstr>
      <vt:lpstr>Arial</vt:lpstr>
      <vt:lpstr>Vintage Paper Style for Middle School Literature Lesson Infographics by Slidesgo</vt:lpstr>
      <vt:lpstr>Môn Học:Lập Trình Game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 Công Nghệ Phần Mềm</dc:title>
  <dc:creator>SIEU THII SO 4G</dc:creator>
  <cp:lastModifiedBy>Administrator</cp:lastModifiedBy>
  <cp:revision>32</cp:revision>
  <dcterms:modified xsi:type="dcterms:W3CDTF">2023-06-12T09:48:14Z</dcterms:modified>
</cp:coreProperties>
</file>